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sldIdLst>
    <p:sldId id="339" r:id="rId5"/>
    <p:sldId id="338" r:id="rId6"/>
    <p:sldId id="291" r:id="rId7"/>
    <p:sldId id="361" r:id="rId8"/>
    <p:sldId id="362" r:id="rId9"/>
    <p:sldId id="363" r:id="rId10"/>
    <p:sldId id="364" r:id="rId11"/>
    <p:sldId id="365" r:id="rId12"/>
    <p:sldId id="366" r:id="rId13"/>
    <p:sldId id="348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AFFF"/>
    <a:srgbClr val="A055F5"/>
    <a:srgbClr val="E6DCFF"/>
    <a:srgbClr val="0041F0"/>
    <a:srgbClr val="FF50A0"/>
    <a:srgbClr val="FF3246"/>
    <a:srgbClr val="00FFFF"/>
    <a:srgbClr val="D4D4D4"/>
    <a:srgbClr val="BE82FF"/>
    <a:srgbClr val="B455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21077D-3A0E-486C-B264-482DAA667EF6}" v="102" dt="2021-03-22T08:32:37.5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882" autoAdjust="0"/>
    <p:restoredTop sz="95932" autoAdjust="0"/>
  </p:normalViewPr>
  <p:slideViewPr>
    <p:cSldViewPr snapToGrid="0" showGuides="1">
      <p:cViewPr varScale="1">
        <p:scale>
          <a:sx n="103" d="100"/>
          <a:sy n="103" d="100"/>
        </p:scale>
        <p:origin x="114" y="246"/>
      </p:cViewPr>
      <p:guideLst/>
    </p:cSldViewPr>
  </p:slideViewPr>
  <p:outlineViewPr>
    <p:cViewPr>
      <p:scale>
        <a:sx n="33" d="100"/>
        <a:sy n="33" d="100"/>
      </p:scale>
      <p:origin x="0" y="-136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eto Villar, José M." userId="79c44207-68a7-42d5-abf4-08866532a717" providerId="ADAL" clId="{E721077D-3A0E-486C-B264-482DAA667EF6}"/>
    <pc:docChg chg="undo custSel mod addSld delSld modSld">
      <pc:chgData name="Prieto Villar, José M." userId="79c44207-68a7-42d5-abf4-08866532a717" providerId="ADAL" clId="{E721077D-3A0E-486C-B264-482DAA667EF6}" dt="2021-03-24T07:45:52.256" v="307" actId="20577"/>
      <pc:docMkLst>
        <pc:docMk/>
      </pc:docMkLst>
      <pc:sldChg chg="addSp delSp modSp mod">
        <pc:chgData name="Prieto Villar, José M." userId="79c44207-68a7-42d5-abf4-08866532a717" providerId="ADAL" clId="{E721077D-3A0E-486C-B264-482DAA667EF6}" dt="2021-03-17T00:14:25.464" v="41"/>
        <pc:sldMkLst>
          <pc:docMk/>
          <pc:sldMk cId="611403238" sldId="291"/>
        </pc:sldMkLst>
        <pc:spChg chg="add del mod">
          <ac:chgData name="Prieto Villar, José M." userId="79c44207-68a7-42d5-abf4-08866532a717" providerId="ADAL" clId="{E721077D-3A0E-486C-B264-482DAA667EF6}" dt="2021-03-17T00:13:24.904" v="27"/>
          <ac:spMkLst>
            <pc:docMk/>
            <pc:sldMk cId="611403238" sldId="291"/>
            <ac:spMk id="2" creationId="{5BD9C109-7F84-4031-9D4B-759C8B1BBF81}"/>
          </ac:spMkLst>
        </pc:spChg>
        <pc:spChg chg="add del mod">
          <ac:chgData name="Prieto Villar, José M." userId="79c44207-68a7-42d5-abf4-08866532a717" providerId="ADAL" clId="{E721077D-3A0E-486C-B264-482DAA667EF6}" dt="2021-03-17T00:14:25.464" v="41"/>
          <ac:spMkLst>
            <pc:docMk/>
            <pc:sldMk cId="611403238" sldId="291"/>
            <ac:spMk id="3" creationId="{C9D5B15F-832F-42BB-A2D9-56D8E66D2C7D}"/>
          </ac:spMkLst>
        </pc:spChg>
        <pc:spChg chg="mod">
          <ac:chgData name="Prieto Villar, José M." userId="79c44207-68a7-42d5-abf4-08866532a717" providerId="ADAL" clId="{E721077D-3A0E-486C-B264-482DAA667EF6}" dt="2021-03-17T00:12:59.045" v="21" actId="20577"/>
          <ac:spMkLst>
            <pc:docMk/>
            <pc:sldMk cId="611403238" sldId="291"/>
            <ac:spMk id="6" creationId="{A62DADB5-1A7C-2840-8715-E242D56D7C3C}"/>
          </ac:spMkLst>
        </pc:spChg>
        <pc:spChg chg="del mod">
          <ac:chgData name="Prieto Villar, José M." userId="79c44207-68a7-42d5-abf4-08866532a717" providerId="ADAL" clId="{E721077D-3A0E-486C-B264-482DAA667EF6}" dt="2021-03-17T00:13:33.195" v="30" actId="478"/>
          <ac:spMkLst>
            <pc:docMk/>
            <pc:sldMk cId="611403238" sldId="291"/>
            <ac:spMk id="7" creationId="{771D6E47-9E0D-4A51-A3E4-CC9C24882333}"/>
          </ac:spMkLst>
        </pc:spChg>
        <pc:spChg chg="add mod">
          <ac:chgData name="Prieto Villar, José M." userId="79c44207-68a7-42d5-abf4-08866532a717" providerId="ADAL" clId="{E721077D-3A0E-486C-B264-482DAA667EF6}" dt="2021-03-17T00:13:51.808" v="39" actId="6549"/>
          <ac:spMkLst>
            <pc:docMk/>
            <pc:sldMk cId="611403238" sldId="291"/>
            <ac:spMk id="8" creationId="{395F89FD-FB31-488A-90FC-80FD8563DF76}"/>
          </ac:spMkLst>
        </pc:spChg>
        <pc:spChg chg="del">
          <ac:chgData name="Prieto Villar, José M." userId="79c44207-68a7-42d5-abf4-08866532a717" providerId="ADAL" clId="{E721077D-3A0E-486C-B264-482DAA667EF6}" dt="2021-03-17T00:13:11.286" v="22" actId="478"/>
          <ac:spMkLst>
            <pc:docMk/>
            <pc:sldMk cId="611403238" sldId="291"/>
            <ac:spMk id="12" creationId="{FAA43D23-A69E-4BE0-9508-1C7EEF04FD78}"/>
          </ac:spMkLst>
        </pc:spChg>
        <pc:spChg chg="del">
          <ac:chgData name="Prieto Villar, José M." userId="79c44207-68a7-42d5-abf4-08866532a717" providerId="ADAL" clId="{E721077D-3A0E-486C-B264-482DAA667EF6}" dt="2021-03-17T00:13:12.428" v="23" actId="478"/>
          <ac:spMkLst>
            <pc:docMk/>
            <pc:sldMk cId="611403238" sldId="291"/>
            <ac:spMk id="13" creationId="{11CE4025-6CBF-4EC4-9351-82FA592FC017}"/>
          </ac:spMkLst>
        </pc:spChg>
      </pc:sldChg>
      <pc:sldChg chg="modSp mod">
        <pc:chgData name="Prieto Villar, José M." userId="79c44207-68a7-42d5-abf4-08866532a717" providerId="ADAL" clId="{E721077D-3A0E-486C-B264-482DAA667EF6}" dt="2021-03-17T00:12:52.749" v="10" actId="20577"/>
        <pc:sldMkLst>
          <pc:docMk/>
          <pc:sldMk cId="117033086" sldId="338"/>
        </pc:sldMkLst>
        <pc:spChg chg="mod">
          <ac:chgData name="Prieto Villar, José M." userId="79c44207-68a7-42d5-abf4-08866532a717" providerId="ADAL" clId="{E721077D-3A0E-486C-B264-482DAA667EF6}" dt="2021-03-17T00:12:52.749" v="10" actId="20577"/>
          <ac:spMkLst>
            <pc:docMk/>
            <pc:sldMk cId="117033086" sldId="338"/>
            <ac:spMk id="4" creationId="{2D8A4CFA-92CF-4AED-9DA6-8751811F92F4}"/>
          </ac:spMkLst>
        </pc:spChg>
      </pc:sldChg>
      <pc:sldChg chg="del">
        <pc:chgData name="Prieto Villar, José M." userId="79c44207-68a7-42d5-abf4-08866532a717" providerId="ADAL" clId="{E721077D-3A0E-486C-B264-482DAA667EF6}" dt="2021-03-17T00:17:07.749" v="116" actId="47"/>
        <pc:sldMkLst>
          <pc:docMk/>
          <pc:sldMk cId="1946079253" sldId="340"/>
        </pc:sldMkLst>
      </pc:sldChg>
      <pc:sldChg chg="addSp delSp modSp mod setBg setClrOvrMap">
        <pc:chgData name="Prieto Villar, José M." userId="79c44207-68a7-42d5-abf4-08866532a717" providerId="ADAL" clId="{E721077D-3A0E-486C-B264-482DAA667EF6}" dt="2021-03-17T00:26:26.179" v="303" actId="688"/>
        <pc:sldMkLst>
          <pc:docMk/>
          <pc:sldMk cId="238732877" sldId="348"/>
        </pc:sldMkLst>
        <pc:spChg chg="mod ord">
          <ac:chgData name="Prieto Villar, José M." userId="79c44207-68a7-42d5-abf4-08866532a717" providerId="ADAL" clId="{E721077D-3A0E-486C-B264-482DAA667EF6}" dt="2021-03-17T00:26:26.179" v="303" actId="688"/>
          <ac:spMkLst>
            <pc:docMk/>
            <pc:sldMk cId="238732877" sldId="348"/>
            <ac:spMk id="2" creationId="{370D14D7-7546-48E9-9890-781EFF960ED6}"/>
          </ac:spMkLst>
        </pc:spChg>
        <pc:spChg chg="add del">
          <ac:chgData name="Prieto Villar, José M." userId="79c44207-68a7-42d5-abf4-08866532a717" providerId="ADAL" clId="{E721077D-3A0E-486C-B264-482DAA667EF6}" dt="2021-03-17T00:24:30.042" v="287" actId="26606"/>
          <ac:spMkLst>
            <pc:docMk/>
            <pc:sldMk cId="238732877" sldId="348"/>
            <ac:spMk id="15" creationId="{9B7AD9F6-8CE7-4299-8FC6-328F4DCD3FF9}"/>
          </ac:spMkLst>
        </pc:spChg>
        <pc:spChg chg="add del">
          <ac:chgData name="Prieto Villar, José M." userId="79c44207-68a7-42d5-abf4-08866532a717" providerId="ADAL" clId="{E721077D-3A0E-486C-B264-482DAA667EF6}" dt="2021-03-17T00:24:30.042" v="287" actId="26606"/>
          <ac:spMkLst>
            <pc:docMk/>
            <pc:sldMk cId="238732877" sldId="348"/>
            <ac:spMk id="17" creationId="{F49775AF-8896-43EE-92C6-83497D6DC56F}"/>
          </ac:spMkLst>
        </pc:spChg>
        <pc:spChg chg="add del">
          <ac:chgData name="Prieto Villar, José M." userId="79c44207-68a7-42d5-abf4-08866532a717" providerId="ADAL" clId="{E721077D-3A0E-486C-B264-482DAA667EF6}" dt="2021-03-17T00:23:54.204" v="276" actId="26606"/>
          <ac:spMkLst>
            <pc:docMk/>
            <pc:sldMk cId="238732877" sldId="348"/>
            <ac:spMk id="22" creationId="{E49CC64F-7275-4E33-961B-0C5CDC439875}"/>
          </ac:spMkLst>
        </pc:spChg>
        <pc:spChg chg="add del">
          <ac:chgData name="Prieto Villar, José M." userId="79c44207-68a7-42d5-abf4-08866532a717" providerId="ADAL" clId="{E721077D-3A0E-486C-B264-482DAA667EF6}" dt="2021-03-17T00:24:08.392" v="278" actId="26606"/>
          <ac:spMkLst>
            <pc:docMk/>
            <pc:sldMk cId="238732877" sldId="348"/>
            <ac:spMk id="24" creationId="{658970D8-8D1D-4B5C-894B-E871CC86543D}"/>
          </ac:spMkLst>
        </pc:spChg>
        <pc:spChg chg="add del">
          <ac:chgData name="Prieto Villar, José M." userId="79c44207-68a7-42d5-abf4-08866532a717" providerId="ADAL" clId="{E721077D-3A0E-486C-B264-482DAA667EF6}" dt="2021-03-17T00:24:08.392" v="278" actId="26606"/>
          <ac:spMkLst>
            <pc:docMk/>
            <pc:sldMk cId="238732877" sldId="348"/>
            <ac:spMk id="25" creationId="{362D44EE-C852-4460-B8B5-C4F2BC20510C}"/>
          </ac:spMkLst>
        </pc:spChg>
        <pc:spChg chg="add del">
          <ac:chgData name="Prieto Villar, José M." userId="79c44207-68a7-42d5-abf4-08866532a717" providerId="ADAL" clId="{E721077D-3A0E-486C-B264-482DAA667EF6}" dt="2021-03-17T00:24:08.392" v="278" actId="26606"/>
          <ac:spMkLst>
            <pc:docMk/>
            <pc:sldMk cId="238732877" sldId="348"/>
            <ac:spMk id="26" creationId="{F227E5B6-9132-43CA-B503-37A18562ADF2}"/>
          </ac:spMkLst>
        </pc:spChg>
        <pc:spChg chg="add del">
          <ac:chgData name="Prieto Villar, José M." userId="79c44207-68a7-42d5-abf4-08866532a717" providerId="ADAL" clId="{E721077D-3A0E-486C-B264-482DAA667EF6}" dt="2021-03-17T00:24:08.392" v="278" actId="26606"/>
          <ac:spMkLst>
            <pc:docMk/>
            <pc:sldMk cId="238732877" sldId="348"/>
            <ac:spMk id="28" creationId="{03C2051E-A88D-48E5-BACF-AAED17892722}"/>
          </ac:spMkLst>
        </pc:spChg>
        <pc:spChg chg="add del">
          <ac:chgData name="Prieto Villar, José M." userId="79c44207-68a7-42d5-abf4-08866532a717" providerId="ADAL" clId="{E721077D-3A0E-486C-B264-482DAA667EF6}" dt="2021-03-17T00:24:08.392" v="278" actId="26606"/>
          <ac:spMkLst>
            <pc:docMk/>
            <pc:sldMk cId="238732877" sldId="348"/>
            <ac:spMk id="30" creationId="{7821A508-2985-4905-874A-527429BAABFA}"/>
          </ac:spMkLst>
        </pc:spChg>
        <pc:spChg chg="add del">
          <ac:chgData name="Prieto Villar, José M." userId="79c44207-68a7-42d5-abf4-08866532a717" providerId="ADAL" clId="{E721077D-3A0E-486C-B264-482DAA667EF6}" dt="2021-03-17T00:24:08.392" v="278" actId="26606"/>
          <ac:spMkLst>
            <pc:docMk/>
            <pc:sldMk cId="238732877" sldId="348"/>
            <ac:spMk id="32" creationId="{D2929CB1-0E3C-4B2D-ADC5-0154FB33BA44}"/>
          </ac:spMkLst>
        </pc:spChg>
        <pc:spChg chg="add del">
          <ac:chgData name="Prieto Villar, José M." userId="79c44207-68a7-42d5-abf4-08866532a717" providerId="ADAL" clId="{E721077D-3A0E-486C-B264-482DAA667EF6}" dt="2021-03-17T00:24:08.392" v="278" actId="26606"/>
          <ac:spMkLst>
            <pc:docMk/>
            <pc:sldMk cId="238732877" sldId="348"/>
            <ac:spMk id="34" creationId="{5F2F0C84-BE8C-4DC2-A6D3-30349A801D5C}"/>
          </ac:spMkLst>
        </pc:spChg>
        <pc:spChg chg="add del">
          <ac:chgData name="Prieto Villar, José M." userId="79c44207-68a7-42d5-abf4-08866532a717" providerId="ADAL" clId="{E721077D-3A0E-486C-B264-482DAA667EF6}" dt="2021-03-17T00:24:12.098" v="280" actId="26606"/>
          <ac:spMkLst>
            <pc:docMk/>
            <pc:sldMk cId="238732877" sldId="348"/>
            <ac:spMk id="36" creationId="{C475749F-F487-4EFB-ABC7-C1359590EB76}"/>
          </ac:spMkLst>
        </pc:spChg>
        <pc:spChg chg="add del">
          <ac:chgData name="Prieto Villar, José M." userId="79c44207-68a7-42d5-abf4-08866532a717" providerId="ADAL" clId="{E721077D-3A0E-486C-B264-482DAA667EF6}" dt="2021-03-17T00:24:13.411" v="282" actId="26606"/>
          <ac:spMkLst>
            <pc:docMk/>
            <pc:sldMk cId="238732877" sldId="348"/>
            <ac:spMk id="38" creationId="{37C89E4B-3C9F-44B9-8B86-D9E3D112D8EC}"/>
          </ac:spMkLst>
        </pc:spChg>
        <pc:spChg chg="add del">
          <ac:chgData name="Prieto Villar, José M." userId="79c44207-68a7-42d5-abf4-08866532a717" providerId="ADAL" clId="{E721077D-3A0E-486C-B264-482DAA667EF6}" dt="2021-03-17T00:24:27.418" v="284" actId="26606"/>
          <ac:spMkLst>
            <pc:docMk/>
            <pc:sldMk cId="238732877" sldId="348"/>
            <ac:spMk id="42" creationId="{301491B5-56C7-43DC-A3D9-861EECCA056A}"/>
          </ac:spMkLst>
        </pc:spChg>
        <pc:spChg chg="add del">
          <ac:chgData name="Prieto Villar, José M." userId="79c44207-68a7-42d5-abf4-08866532a717" providerId="ADAL" clId="{E721077D-3A0E-486C-B264-482DAA667EF6}" dt="2021-03-17T00:24:27.418" v="284" actId="26606"/>
          <ac:spMkLst>
            <pc:docMk/>
            <pc:sldMk cId="238732877" sldId="348"/>
            <ac:spMk id="43" creationId="{07322A9E-F1EC-405E-8971-BA906EFFCCB8}"/>
          </ac:spMkLst>
        </pc:spChg>
        <pc:spChg chg="add del">
          <ac:chgData name="Prieto Villar, José M." userId="79c44207-68a7-42d5-abf4-08866532a717" providerId="ADAL" clId="{E721077D-3A0E-486C-B264-482DAA667EF6}" dt="2021-03-17T00:24:27.418" v="284" actId="26606"/>
          <ac:spMkLst>
            <pc:docMk/>
            <pc:sldMk cId="238732877" sldId="348"/>
            <ac:spMk id="44" creationId="{237E2353-22DF-46E0-A200-FB30F8F394E2}"/>
          </ac:spMkLst>
        </pc:spChg>
        <pc:spChg chg="add del">
          <ac:chgData name="Prieto Villar, José M." userId="79c44207-68a7-42d5-abf4-08866532a717" providerId="ADAL" clId="{E721077D-3A0E-486C-B264-482DAA667EF6}" dt="2021-03-17T00:24:27.418" v="284" actId="26606"/>
          <ac:spMkLst>
            <pc:docMk/>
            <pc:sldMk cId="238732877" sldId="348"/>
            <ac:spMk id="45" creationId="{A5704422-1118-4FD1-95AD-29A064EB80D9}"/>
          </ac:spMkLst>
        </pc:spChg>
        <pc:spChg chg="add del">
          <ac:chgData name="Prieto Villar, José M." userId="79c44207-68a7-42d5-abf4-08866532a717" providerId="ADAL" clId="{E721077D-3A0E-486C-B264-482DAA667EF6}" dt="2021-03-17T00:24:27.418" v="284" actId="26606"/>
          <ac:spMkLst>
            <pc:docMk/>
            <pc:sldMk cId="238732877" sldId="348"/>
            <ac:spMk id="46" creationId="{DD6138DB-057B-45F7-A5F4-E7BFDA20D02C}"/>
          </ac:spMkLst>
        </pc:spChg>
        <pc:spChg chg="add del">
          <ac:chgData name="Prieto Villar, José M." userId="79c44207-68a7-42d5-abf4-08866532a717" providerId="ADAL" clId="{E721077D-3A0E-486C-B264-482DAA667EF6}" dt="2021-03-17T00:24:27.418" v="284" actId="26606"/>
          <ac:spMkLst>
            <pc:docMk/>
            <pc:sldMk cId="238732877" sldId="348"/>
            <ac:spMk id="47" creationId="{A88B2AAA-B805-498E-A9E6-98B885855498}"/>
          </ac:spMkLst>
        </pc:spChg>
        <pc:spChg chg="add del">
          <ac:chgData name="Prieto Villar, José M." userId="79c44207-68a7-42d5-abf4-08866532a717" providerId="ADAL" clId="{E721077D-3A0E-486C-B264-482DAA667EF6}" dt="2021-03-17T00:24:27.418" v="284" actId="26606"/>
          <ac:spMkLst>
            <pc:docMk/>
            <pc:sldMk cId="238732877" sldId="348"/>
            <ac:spMk id="48" creationId="{79A54AB1-B64F-4843-BFAB-81CB74E66B65}"/>
          </ac:spMkLst>
        </pc:spChg>
        <pc:spChg chg="add del">
          <ac:chgData name="Prieto Villar, José M." userId="79c44207-68a7-42d5-abf4-08866532a717" providerId="ADAL" clId="{E721077D-3A0E-486C-B264-482DAA667EF6}" dt="2021-03-17T00:24:27.418" v="284" actId="26606"/>
          <ac:spMkLst>
            <pc:docMk/>
            <pc:sldMk cId="238732877" sldId="348"/>
            <ac:spMk id="49" creationId="{9B8051E0-19D7-43E1-BFD9-E6DBFEB3A3F1}"/>
          </ac:spMkLst>
        </pc:spChg>
        <pc:spChg chg="add del">
          <ac:chgData name="Prieto Villar, José M." userId="79c44207-68a7-42d5-abf4-08866532a717" providerId="ADAL" clId="{E721077D-3A0E-486C-B264-482DAA667EF6}" dt="2021-03-17T00:24:27.418" v="284" actId="26606"/>
          <ac:spMkLst>
            <pc:docMk/>
            <pc:sldMk cId="238732877" sldId="348"/>
            <ac:spMk id="50" creationId="{4EDB2B02-86A2-46F5-A4BE-B7D9B10411D6}"/>
          </ac:spMkLst>
        </pc:spChg>
        <pc:spChg chg="add del">
          <ac:chgData name="Prieto Villar, José M." userId="79c44207-68a7-42d5-abf4-08866532a717" providerId="ADAL" clId="{E721077D-3A0E-486C-B264-482DAA667EF6}" dt="2021-03-17T00:24:27.418" v="284" actId="26606"/>
          <ac:spMkLst>
            <pc:docMk/>
            <pc:sldMk cId="238732877" sldId="348"/>
            <ac:spMk id="51" creationId="{43954639-FB5D-41F4-9560-6F6DFE778425}"/>
          </ac:spMkLst>
        </pc:spChg>
        <pc:spChg chg="add del">
          <ac:chgData name="Prieto Villar, José M." userId="79c44207-68a7-42d5-abf4-08866532a717" providerId="ADAL" clId="{E721077D-3A0E-486C-B264-482DAA667EF6}" dt="2021-03-17T00:24:27.418" v="284" actId="26606"/>
          <ac:spMkLst>
            <pc:docMk/>
            <pc:sldMk cId="238732877" sldId="348"/>
            <ac:spMk id="52" creationId="{E898931C-0323-41FA-A036-20F818B1FF81}"/>
          </ac:spMkLst>
        </pc:spChg>
        <pc:spChg chg="add del">
          <ac:chgData name="Prieto Villar, José M." userId="79c44207-68a7-42d5-abf4-08866532a717" providerId="ADAL" clId="{E721077D-3A0E-486C-B264-482DAA667EF6}" dt="2021-03-17T00:24:27.418" v="284" actId="26606"/>
          <ac:spMkLst>
            <pc:docMk/>
            <pc:sldMk cId="238732877" sldId="348"/>
            <ac:spMk id="53" creationId="{89AFE9DD-0792-4B98-B4EB-97ACA17E6AA8}"/>
          </ac:spMkLst>
        </pc:spChg>
        <pc:spChg chg="add del">
          <ac:chgData name="Prieto Villar, José M." userId="79c44207-68a7-42d5-abf4-08866532a717" providerId="ADAL" clId="{E721077D-3A0E-486C-B264-482DAA667EF6}" dt="2021-03-17T00:24:27.418" v="284" actId="26606"/>
          <ac:spMkLst>
            <pc:docMk/>
            <pc:sldMk cId="238732877" sldId="348"/>
            <ac:spMk id="54" creationId="{3981F5C4-9AE1-404E-AF44-A4E6DB374F9D}"/>
          </ac:spMkLst>
        </pc:spChg>
        <pc:spChg chg="add del">
          <ac:chgData name="Prieto Villar, José M." userId="79c44207-68a7-42d5-abf4-08866532a717" providerId="ADAL" clId="{E721077D-3A0E-486C-B264-482DAA667EF6}" dt="2021-03-17T00:24:27.418" v="284" actId="26606"/>
          <ac:spMkLst>
            <pc:docMk/>
            <pc:sldMk cId="238732877" sldId="348"/>
            <ac:spMk id="55" creationId="{763C1781-8726-4FAC-8C45-FF40376BE409}"/>
          </ac:spMkLst>
        </pc:spChg>
        <pc:spChg chg="add del">
          <ac:chgData name="Prieto Villar, José M." userId="79c44207-68a7-42d5-abf4-08866532a717" providerId="ADAL" clId="{E721077D-3A0E-486C-B264-482DAA667EF6}" dt="2021-03-17T00:24:30.037" v="286" actId="26606"/>
          <ac:spMkLst>
            <pc:docMk/>
            <pc:sldMk cId="238732877" sldId="348"/>
            <ac:spMk id="57" creationId="{75F4D120-3921-42A8-A063-46B023CB0CDA}"/>
          </ac:spMkLst>
        </pc:spChg>
        <pc:spChg chg="add del">
          <ac:chgData name="Prieto Villar, José M." userId="79c44207-68a7-42d5-abf4-08866532a717" providerId="ADAL" clId="{E721077D-3A0E-486C-B264-482DAA667EF6}" dt="2021-03-17T00:25:36.181" v="300" actId="26606"/>
          <ac:spMkLst>
            <pc:docMk/>
            <pc:sldMk cId="238732877" sldId="348"/>
            <ac:spMk id="60" creationId="{E49CC64F-7275-4E33-961B-0C5CDC439875}"/>
          </ac:spMkLst>
        </pc:spChg>
        <pc:spChg chg="add">
          <ac:chgData name="Prieto Villar, José M." userId="79c44207-68a7-42d5-abf4-08866532a717" providerId="ADAL" clId="{E721077D-3A0E-486C-B264-482DAA667EF6}" dt="2021-03-17T00:25:36.181" v="300" actId="26606"/>
          <ac:spMkLst>
            <pc:docMk/>
            <pc:sldMk cId="238732877" sldId="348"/>
            <ac:spMk id="62" creationId="{07322A9E-F1EC-405E-8971-BA906EFFCCB8}"/>
          </ac:spMkLst>
        </pc:spChg>
        <pc:spChg chg="add">
          <ac:chgData name="Prieto Villar, José M." userId="79c44207-68a7-42d5-abf4-08866532a717" providerId="ADAL" clId="{E721077D-3A0E-486C-B264-482DAA667EF6}" dt="2021-03-17T00:25:36.181" v="300" actId="26606"/>
          <ac:spMkLst>
            <pc:docMk/>
            <pc:sldMk cId="238732877" sldId="348"/>
            <ac:spMk id="63" creationId="{A5704422-1118-4FD1-95AD-29A064EB80D9}"/>
          </ac:spMkLst>
        </pc:spChg>
        <pc:spChg chg="add">
          <ac:chgData name="Prieto Villar, José M." userId="79c44207-68a7-42d5-abf4-08866532a717" providerId="ADAL" clId="{E721077D-3A0E-486C-B264-482DAA667EF6}" dt="2021-03-17T00:25:36.181" v="300" actId="26606"/>
          <ac:spMkLst>
            <pc:docMk/>
            <pc:sldMk cId="238732877" sldId="348"/>
            <ac:spMk id="64" creationId="{A88B2AAA-B805-498E-A9E6-98B885855498}"/>
          </ac:spMkLst>
        </pc:spChg>
        <pc:spChg chg="add del">
          <ac:chgData name="Prieto Villar, José M." userId="79c44207-68a7-42d5-abf4-08866532a717" providerId="ADAL" clId="{E721077D-3A0E-486C-B264-482DAA667EF6}" dt="2021-03-17T00:25:10.274" v="291" actId="26606"/>
          <ac:spMkLst>
            <pc:docMk/>
            <pc:sldMk cId="238732877" sldId="348"/>
            <ac:spMk id="65" creationId="{E45B1D5C-0827-4AF0-8186-11FC5A8B8B92}"/>
          </ac:spMkLst>
        </pc:spChg>
        <pc:spChg chg="add">
          <ac:chgData name="Prieto Villar, José M." userId="79c44207-68a7-42d5-abf4-08866532a717" providerId="ADAL" clId="{E721077D-3A0E-486C-B264-482DAA667EF6}" dt="2021-03-17T00:25:36.181" v="300" actId="26606"/>
          <ac:spMkLst>
            <pc:docMk/>
            <pc:sldMk cId="238732877" sldId="348"/>
            <ac:spMk id="66" creationId="{9B8051E0-19D7-43E1-BFD9-E6DBFEB3A3F1}"/>
          </ac:spMkLst>
        </pc:spChg>
        <pc:spChg chg="add del">
          <ac:chgData name="Prieto Villar, José M." userId="79c44207-68a7-42d5-abf4-08866532a717" providerId="ADAL" clId="{E721077D-3A0E-486C-B264-482DAA667EF6}" dt="2021-03-17T00:25:10.274" v="291" actId="26606"/>
          <ac:spMkLst>
            <pc:docMk/>
            <pc:sldMk cId="238732877" sldId="348"/>
            <ac:spMk id="67" creationId="{99413ED5-9ED4-4772-BCE4-2BCAE6B12E35}"/>
          </ac:spMkLst>
        </pc:spChg>
        <pc:spChg chg="add">
          <ac:chgData name="Prieto Villar, José M." userId="79c44207-68a7-42d5-abf4-08866532a717" providerId="ADAL" clId="{E721077D-3A0E-486C-B264-482DAA667EF6}" dt="2021-03-17T00:25:36.181" v="300" actId="26606"/>
          <ac:spMkLst>
            <pc:docMk/>
            <pc:sldMk cId="238732877" sldId="348"/>
            <ac:spMk id="68" creationId="{4EDB2B02-86A2-46F5-A4BE-B7D9B10411D6}"/>
          </ac:spMkLst>
        </pc:spChg>
        <pc:spChg chg="add del">
          <ac:chgData name="Prieto Villar, José M." userId="79c44207-68a7-42d5-abf4-08866532a717" providerId="ADAL" clId="{E721077D-3A0E-486C-B264-482DAA667EF6}" dt="2021-03-17T00:25:10.274" v="291" actId="26606"/>
          <ac:spMkLst>
            <pc:docMk/>
            <pc:sldMk cId="238732877" sldId="348"/>
            <ac:spMk id="69" creationId="{04357C93-F0CB-4A1C-8F77-4E9063789819}"/>
          </ac:spMkLst>
        </pc:spChg>
        <pc:spChg chg="add">
          <ac:chgData name="Prieto Villar, José M." userId="79c44207-68a7-42d5-abf4-08866532a717" providerId="ADAL" clId="{E721077D-3A0E-486C-B264-482DAA667EF6}" dt="2021-03-17T00:25:36.181" v="300" actId="26606"/>
          <ac:spMkLst>
            <pc:docMk/>
            <pc:sldMk cId="238732877" sldId="348"/>
            <ac:spMk id="70" creationId="{43954639-FB5D-41F4-9560-6F6DFE778425}"/>
          </ac:spMkLst>
        </pc:spChg>
        <pc:spChg chg="add del">
          <ac:chgData name="Prieto Villar, José M." userId="79c44207-68a7-42d5-abf4-08866532a717" providerId="ADAL" clId="{E721077D-3A0E-486C-B264-482DAA667EF6}" dt="2021-03-17T00:25:10.274" v="291" actId="26606"/>
          <ac:spMkLst>
            <pc:docMk/>
            <pc:sldMk cId="238732877" sldId="348"/>
            <ac:spMk id="71" creationId="{90F533E9-6690-41A8-A372-4C6C622D028D}"/>
          </ac:spMkLst>
        </pc:spChg>
        <pc:spChg chg="add">
          <ac:chgData name="Prieto Villar, José M." userId="79c44207-68a7-42d5-abf4-08866532a717" providerId="ADAL" clId="{E721077D-3A0E-486C-B264-482DAA667EF6}" dt="2021-03-17T00:25:36.181" v="300" actId="26606"/>
          <ac:spMkLst>
            <pc:docMk/>
            <pc:sldMk cId="238732877" sldId="348"/>
            <ac:spMk id="72" creationId="{E898931C-0323-41FA-A036-20F818B1FF81}"/>
          </ac:spMkLst>
        </pc:spChg>
        <pc:spChg chg="add del">
          <ac:chgData name="Prieto Villar, José M." userId="79c44207-68a7-42d5-abf4-08866532a717" providerId="ADAL" clId="{E721077D-3A0E-486C-B264-482DAA667EF6}" dt="2021-03-17T00:25:14.507" v="293" actId="26606"/>
          <ac:spMkLst>
            <pc:docMk/>
            <pc:sldMk cId="238732877" sldId="348"/>
            <ac:spMk id="73" creationId="{ECC07320-C2CA-4E29-8481-9D9E143C7788}"/>
          </ac:spMkLst>
        </pc:spChg>
        <pc:spChg chg="add">
          <ac:chgData name="Prieto Villar, José M." userId="79c44207-68a7-42d5-abf4-08866532a717" providerId="ADAL" clId="{E721077D-3A0E-486C-B264-482DAA667EF6}" dt="2021-03-17T00:25:36.181" v="300" actId="26606"/>
          <ac:spMkLst>
            <pc:docMk/>
            <pc:sldMk cId="238732877" sldId="348"/>
            <ac:spMk id="74" creationId="{89AFE9DD-0792-4B98-B4EB-97ACA17E6AA8}"/>
          </ac:spMkLst>
        </pc:spChg>
        <pc:spChg chg="add del">
          <ac:chgData name="Prieto Villar, José M." userId="79c44207-68a7-42d5-abf4-08866532a717" providerId="ADAL" clId="{E721077D-3A0E-486C-B264-482DAA667EF6}" dt="2021-03-17T00:25:21.488" v="295" actId="26606"/>
          <ac:spMkLst>
            <pc:docMk/>
            <pc:sldMk cId="238732877" sldId="348"/>
            <ac:spMk id="75" creationId="{D2929CB1-0E3C-4B2D-ADC5-0154FB33BA44}"/>
          </ac:spMkLst>
        </pc:spChg>
        <pc:spChg chg="add del">
          <ac:chgData name="Prieto Villar, José M." userId="79c44207-68a7-42d5-abf4-08866532a717" providerId="ADAL" clId="{E721077D-3A0E-486C-B264-482DAA667EF6}" dt="2021-03-17T00:25:21.488" v="295" actId="26606"/>
          <ac:spMkLst>
            <pc:docMk/>
            <pc:sldMk cId="238732877" sldId="348"/>
            <ac:spMk id="76" creationId="{362D44EE-C852-4460-B8B5-C4F2BC20510C}"/>
          </ac:spMkLst>
        </pc:spChg>
        <pc:spChg chg="add del">
          <ac:chgData name="Prieto Villar, José M." userId="79c44207-68a7-42d5-abf4-08866532a717" providerId="ADAL" clId="{E721077D-3A0E-486C-B264-482DAA667EF6}" dt="2021-03-17T00:25:21.488" v="295" actId="26606"/>
          <ac:spMkLst>
            <pc:docMk/>
            <pc:sldMk cId="238732877" sldId="348"/>
            <ac:spMk id="77" creationId="{5F2F0C84-BE8C-4DC2-A6D3-30349A801D5C}"/>
          </ac:spMkLst>
        </pc:spChg>
        <pc:spChg chg="add del">
          <ac:chgData name="Prieto Villar, José M." userId="79c44207-68a7-42d5-abf4-08866532a717" providerId="ADAL" clId="{E721077D-3A0E-486C-B264-482DAA667EF6}" dt="2021-03-17T00:25:21.488" v="295" actId="26606"/>
          <ac:spMkLst>
            <pc:docMk/>
            <pc:sldMk cId="238732877" sldId="348"/>
            <ac:spMk id="78" creationId="{658970D8-8D1D-4B5C-894B-E871CC86543D}"/>
          </ac:spMkLst>
        </pc:spChg>
        <pc:spChg chg="add del">
          <ac:chgData name="Prieto Villar, José M." userId="79c44207-68a7-42d5-abf4-08866532a717" providerId="ADAL" clId="{E721077D-3A0E-486C-B264-482DAA667EF6}" dt="2021-03-17T00:25:21.488" v="295" actId="26606"/>
          <ac:spMkLst>
            <pc:docMk/>
            <pc:sldMk cId="238732877" sldId="348"/>
            <ac:spMk id="79" creationId="{F227E5B6-9132-43CA-B503-37A18562ADF2}"/>
          </ac:spMkLst>
        </pc:spChg>
        <pc:spChg chg="add del">
          <ac:chgData name="Prieto Villar, José M." userId="79c44207-68a7-42d5-abf4-08866532a717" providerId="ADAL" clId="{E721077D-3A0E-486C-B264-482DAA667EF6}" dt="2021-03-17T00:25:21.488" v="295" actId="26606"/>
          <ac:spMkLst>
            <pc:docMk/>
            <pc:sldMk cId="238732877" sldId="348"/>
            <ac:spMk id="80" creationId="{03C2051E-A88D-48E5-BACF-AAED17892722}"/>
          </ac:spMkLst>
        </pc:spChg>
        <pc:spChg chg="add del">
          <ac:chgData name="Prieto Villar, José M." userId="79c44207-68a7-42d5-abf4-08866532a717" providerId="ADAL" clId="{E721077D-3A0E-486C-B264-482DAA667EF6}" dt="2021-03-17T00:25:21.488" v="295" actId="26606"/>
          <ac:spMkLst>
            <pc:docMk/>
            <pc:sldMk cId="238732877" sldId="348"/>
            <ac:spMk id="81" creationId="{7821A508-2985-4905-874A-527429BAABFA}"/>
          </ac:spMkLst>
        </pc:spChg>
        <pc:spChg chg="add">
          <ac:chgData name="Prieto Villar, José M." userId="79c44207-68a7-42d5-abf4-08866532a717" providerId="ADAL" clId="{E721077D-3A0E-486C-B264-482DAA667EF6}" dt="2021-03-17T00:25:36.181" v="300" actId="26606"/>
          <ac:spMkLst>
            <pc:docMk/>
            <pc:sldMk cId="238732877" sldId="348"/>
            <ac:spMk id="82" creationId="{3981F5C4-9AE1-404E-AF44-A4E6DB374F9D}"/>
          </ac:spMkLst>
        </pc:spChg>
        <pc:spChg chg="add del">
          <ac:chgData name="Prieto Villar, José M." userId="79c44207-68a7-42d5-abf4-08866532a717" providerId="ADAL" clId="{E721077D-3A0E-486C-B264-482DAA667EF6}" dt="2021-03-17T00:25:28.096" v="299" actId="26606"/>
          <ac:spMkLst>
            <pc:docMk/>
            <pc:sldMk cId="238732877" sldId="348"/>
            <ac:spMk id="83" creationId="{0BC9EFE1-D8CB-4668-9980-DB108327A794}"/>
          </ac:spMkLst>
        </pc:spChg>
        <pc:spChg chg="add del">
          <ac:chgData name="Prieto Villar, José M." userId="79c44207-68a7-42d5-abf4-08866532a717" providerId="ADAL" clId="{E721077D-3A0E-486C-B264-482DAA667EF6}" dt="2021-03-17T00:25:28.096" v="299" actId="26606"/>
          <ac:spMkLst>
            <pc:docMk/>
            <pc:sldMk cId="238732877" sldId="348"/>
            <ac:spMk id="85" creationId="{77DA6D33-2D62-458C-BF5D-DBF612FD557E}"/>
          </ac:spMkLst>
        </pc:spChg>
        <pc:spChg chg="add">
          <ac:chgData name="Prieto Villar, José M." userId="79c44207-68a7-42d5-abf4-08866532a717" providerId="ADAL" clId="{E721077D-3A0E-486C-B264-482DAA667EF6}" dt="2021-03-17T00:25:36.181" v="300" actId="26606"/>
          <ac:spMkLst>
            <pc:docMk/>
            <pc:sldMk cId="238732877" sldId="348"/>
            <ac:spMk id="86" creationId="{763C1781-8726-4FAC-8C45-FF40376BE409}"/>
          </ac:spMkLst>
        </pc:spChg>
        <pc:spChg chg="add">
          <ac:chgData name="Prieto Villar, José M." userId="79c44207-68a7-42d5-abf4-08866532a717" providerId="ADAL" clId="{E721077D-3A0E-486C-B264-482DAA667EF6}" dt="2021-03-17T00:25:36.181" v="300" actId="26606"/>
          <ac:spMkLst>
            <pc:docMk/>
            <pc:sldMk cId="238732877" sldId="348"/>
            <ac:spMk id="87" creationId="{237E2353-22DF-46E0-A200-FB30F8F394E2}"/>
          </ac:spMkLst>
        </pc:spChg>
        <pc:spChg chg="add">
          <ac:chgData name="Prieto Villar, José M." userId="79c44207-68a7-42d5-abf4-08866532a717" providerId="ADAL" clId="{E721077D-3A0E-486C-B264-482DAA667EF6}" dt="2021-03-17T00:25:36.181" v="300" actId="26606"/>
          <ac:spMkLst>
            <pc:docMk/>
            <pc:sldMk cId="238732877" sldId="348"/>
            <ac:spMk id="88" creationId="{301491B5-56C7-43DC-A3D9-861EECCA056A}"/>
          </ac:spMkLst>
        </pc:spChg>
        <pc:spChg chg="add">
          <ac:chgData name="Prieto Villar, José M." userId="79c44207-68a7-42d5-abf4-08866532a717" providerId="ADAL" clId="{E721077D-3A0E-486C-B264-482DAA667EF6}" dt="2021-03-17T00:25:36.181" v="300" actId="26606"/>
          <ac:spMkLst>
            <pc:docMk/>
            <pc:sldMk cId="238732877" sldId="348"/>
            <ac:spMk id="89" creationId="{DD6138DB-057B-45F7-A5F4-E7BFDA20D02C}"/>
          </ac:spMkLst>
        </pc:spChg>
        <pc:spChg chg="add">
          <ac:chgData name="Prieto Villar, José M." userId="79c44207-68a7-42d5-abf4-08866532a717" providerId="ADAL" clId="{E721077D-3A0E-486C-B264-482DAA667EF6}" dt="2021-03-17T00:25:36.181" v="300" actId="26606"/>
          <ac:spMkLst>
            <pc:docMk/>
            <pc:sldMk cId="238732877" sldId="348"/>
            <ac:spMk id="91" creationId="{79A54AB1-B64F-4843-BFAB-81CB74E66B65}"/>
          </ac:spMkLst>
        </pc:spChg>
        <pc:picChg chg="del">
          <ac:chgData name="Prieto Villar, José M." userId="79c44207-68a7-42d5-abf4-08866532a717" providerId="ADAL" clId="{E721077D-3A0E-486C-B264-482DAA667EF6}" dt="2021-03-17T00:23:46.675" v="273" actId="478"/>
          <ac:picMkLst>
            <pc:docMk/>
            <pc:sldMk cId="238732877" sldId="348"/>
            <ac:picMk id="6" creationId="{3F3EAA5A-5CFC-423D-ADA5-B88391FB8AAD}"/>
          </ac:picMkLst>
        </pc:picChg>
        <pc:picChg chg="add del mod">
          <ac:chgData name="Prieto Villar, José M." userId="79c44207-68a7-42d5-abf4-08866532a717" providerId="ADAL" clId="{E721077D-3A0E-486C-B264-482DAA667EF6}" dt="2021-03-17T00:25:00.898" v="288" actId="478"/>
          <ac:picMkLst>
            <pc:docMk/>
            <pc:sldMk cId="238732877" sldId="348"/>
            <ac:picMk id="7" creationId="{23AF3059-5E97-4B5F-B516-19AD79D950CA}"/>
          </ac:picMkLst>
        </pc:picChg>
        <pc:picChg chg="add mod">
          <ac:chgData name="Prieto Villar, José M." userId="79c44207-68a7-42d5-abf4-08866532a717" providerId="ADAL" clId="{E721077D-3A0E-486C-B264-482DAA667EF6}" dt="2021-03-17T00:25:36.181" v="300" actId="26606"/>
          <ac:picMkLst>
            <pc:docMk/>
            <pc:sldMk cId="238732877" sldId="348"/>
            <ac:picMk id="37" creationId="{EFA12D80-8D5F-4A43-971F-15BF49C50BF1}"/>
          </ac:picMkLst>
        </pc:picChg>
        <pc:picChg chg="add del">
          <ac:chgData name="Prieto Villar, José M." userId="79c44207-68a7-42d5-abf4-08866532a717" providerId="ADAL" clId="{E721077D-3A0E-486C-B264-482DAA667EF6}" dt="2021-03-17T00:24:30.037" v="286" actId="26606"/>
          <ac:picMkLst>
            <pc:docMk/>
            <pc:sldMk cId="238732877" sldId="348"/>
            <ac:picMk id="58" creationId="{9D01B3E5-85F4-41A9-A504-D5E6268DEC1D}"/>
          </ac:picMkLst>
        </pc:picChg>
        <pc:picChg chg="add del">
          <ac:chgData name="Prieto Villar, José M." userId="79c44207-68a7-42d5-abf4-08866532a717" providerId="ADAL" clId="{E721077D-3A0E-486C-B264-482DAA667EF6}" dt="2021-03-17T00:25:28.096" v="299" actId="26606"/>
          <ac:picMkLst>
            <pc:docMk/>
            <pc:sldMk cId="238732877" sldId="348"/>
            <ac:picMk id="84" creationId="{7CBAE1BD-B8E4-4029-8AA2-C77E4FED9864}"/>
          </ac:picMkLst>
        </pc:picChg>
        <pc:cxnChg chg="add del">
          <ac:chgData name="Prieto Villar, José M." userId="79c44207-68a7-42d5-abf4-08866532a717" providerId="ADAL" clId="{E721077D-3A0E-486C-B264-482DAA667EF6}" dt="2021-03-17T00:24:13.411" v="282" actId="26606"/>
          <ac:cxnSpMkLst>
            <pc:docMk/>
            <pc:sldMk cId="238732877" sldId="348"/>
            <ac:cxnSpMk id="39" creationId="{AA2EAA10-076F-46BD-8F0F-B9A2FB77A85C}"/>
          </ac:cxnSpMkLst>
        </pc:cxnChg>
        <pc:cxnChg chg="add del">
          <ac:chgData name="Prieto Villar, José M." userId="79c44207-68a7-42d5-abf4-08866532a717" providerId="ADAL" clId="{E721077D-3A0E-486C-B264-482DAA667EF6}" dt="2021-03-17T00:24:13.411" v="282" actId="26606"/>
          <ac:cxnSpMkLst>
            <pc:docMk/>
            <pc:sldMk cId="238732877" sldId="348"/>
            <ac:cxnSpMk id="40" creationId="{D891E407-403B-4764-86C9-33A56D3BCAA3}"/>
          </ac:cxnSpMkLst>
        </pc:cxnChg>
      </pc:sldChg>
      <pc:sldChg chg="del">
        <pc:chgData name="Prieto Villar, José M." userId="79c44207-68a7-42d5-abf4-08866532a717" providerId="ADAL" clId="{E721077D-3A0E-486C-B264-482DAA667EF6}" dt="2021-03-17T00:17:07.749" v="116" actId="47"/>
        <pc:sldMkLst>
          <pc:docMk/>
          <pc:sldMk cId="3598510998" sldId="349"/>
        </pc:sldMkLst>
      </pc:sldChg>
      <pc:sldChg chg="del">
        <pc:chgData name="Prieto Villar, José M." userId="79c44207-68a7-42d5-abf4-08866532a717" providerId="ADAL" clId="{E721077D-3A0E-486C-B264-482DAA667EF6}" dt="2021-03-17T00:17:07.749" v="116" actId="47"/>
        <pc:sldMkLst>
          <pc:docMk/>
          <pc:sldMk cId="3964026226" sldId="350"/>
        </pc:sldMkLst>
      </pc:sldChg>
      <pc:sldChg chg="del">
        <pc:chgData name="Prieto Villar, José M." userId="79c44207-68a7-42d5-abf4-08866532a717" providerId="ADAL" clId="{E721077D-3A0E-486C-B264-482DAA667EF6}" dt="2021-03-17T00:17:07.749" v="116" actId="47"/>
        <pc:sldMkLst>
          <pc:docMk/>
          <pc:sldMk cId="3900930081" sldId="351"/>
        </pc:sldMkLst>
      </pc:sldChg>
      <pc:sldChg chg="del">
        <pc:chgData name="Prieto Villar, José M." userId="79c44207-68a7-42d5-abf4-08866532a717" providerId="ADAL" clId="{E721077D-3A0E-486C-B264-482DAA667EF6}" dt="2021-03-17T00:17:07.749" v="116" actId="47"/>
        <pc:sldMkLst>
          <pc:docMk/>
          <pc:sldMk cId="3322027621" sldId="352"/>
        </pc:sldMkLst>
      </pc:sldChg>
      <pc:sldChg chg="del">
        <pc:chgData name="Prieto Villar, José M." userId="79c44207-68a7-42d5-abf4-08866532a717" providerId="ADAL" clId="{E721077D-3A0E-486C-B264-482DAA667EF6}" dt="2021-03-17T00:17:07.749" v="116" actId="47"/>
        <pc:sldMkLst>
          <pc:docMk/>
          <pc:sldMk cId="2625607371" sldId="353"/>
        </pc:sldMkLst>
      </pc:sldChg>
      <pc:sldChg chg="del">
        <pc:chgData name="Prieto Villar, José M." userId="79c44207-68a7-42d5-abf4-08866532a717" providerId="ADAL" clId="{E721077D-3A0E-486C-B264-482DAA667EF6}" dt="2021-03-17T00:17:07.749" v="116" actId="47"/>
        <pc:sldMkLst>
          <pc:docMk/>
          <pc:sldMk cId="3812556137" sldId="354"/>
        </pc:sldMkLst>
      </pc:sldChg>
      <pc:sldChg chg="del">
        <pc:chgData name="Prieto Villar, José M." userId="79c44207-68a7-42d5-abf4-08866532a717" providerId="ADAL" clId="{E721077D-3A0E-486C-B264-482DAA667EF6}" dt="2021-03-17T00:17:07.749" v="116" actId="47"/>
        <pc:sldMkLst>
          <pc:docMk/>
          <pc:sldMk cId="653612972" sldId="355"/>
        </pc:sldMkLst>
      </pc:sldChg>
      <pc:sldChg chg="del">
        <pc:chgData name="Prieto Villar, José M." userId="79c44207-68a7-42d5-abf4-08866532a717" providerId="ADAL" clId="{E721077D-3A0E-486C-B264-482DAA667EF6}" dt="2021-03-17T00:17:07.749" v="116" actId="47"/>
        <pc:sldMkLst>
          <pc:docMk/>
          <pc:sldMk cId="280710783" sldId="356"/>
        </pc:sldMkLst>
      </pc:sldChg>
      <pc:sldChg chg="del">
        <pc:chgData name="Prieto Villar, José M." userId="79c44207-68a7-42d5-abf4-08866532a717" providerId="ADAL" clId="{E721077D-3A0E-486C-B264-482DAA667EF6}" dt="2021-03-17T00:17:07.749" v="116" actId="47"/>
        <pc:sldMkLst>
          <pc:docMk/>
          <pc:sldMk cId="318997576" sldId="357"/>
        </pc:sldMkLst>
      </pc:sldChg>
      <pc:sldChg chg="del">
        <pc:chgData name="Prieto Villar, José M." userId="79c44207-68a7-42d5-abf4-08866532a717" providerId="ADAL" clId="{E721077D-3A0E-486C-B264-482DAA667EF6}" dt="2021-03-17T00:17:07.749" v="116" actId="47"/>
        <pc:sldMkLst>
          <pc:docMk/>
          <pc:sldMk cId="374242611" sldId="358"/>
        </pc:sldMkLst>
      </pc:sldChg>
      <pc:sldChg chg="del">
        <pc:chgData name="Prieto Villar, José M." userId="79c44207-68a7-42d5-abf4-08866532a717" providerId="ADAL" clId="{E721077D-3A0E-486C-B264-482DAA667EF6}" dt="2021-03-17T00:17:07.749" v="116" actId="47"/>
        <pc:sldMkLst>
          <pc:docMk/>
          <pc:sldMk cId="1932786268" sldId="359"/>
        </pc:sldMkLst>
      </pc:sldChg>
      <pc:sldChg chg="del">
        <pc:chgData name="Prieto Villar, José M." userId="79c44207-68a7-42d5-abf4-08866532a717" providerId="ADAL" clId="{E721077D-3A0E-486C-B264-482DAA667EF6}" dt="2021-03-17T00:17:07.749" v="116" actId="47"/>
        <pc:sldMkLst>
          <pc:docMk/>
          <pc:sldMk cId="2050768638" sldId="360"/>
        </pc:sldMkLst>
      </pc:sldChg>
      <pc:sldChg chg="addSp modSp add mod">
        <pc:chgData name="Prieto Villar, José M." userId="79c44207-68a7-42d5-abf4-08866532a717" providerId="ADAL" clId="{E721077D-3A0E-486C-B264-482DAA667EF6}" dt="2021-03-17T00:16:26.249" v="114" actId="1076"/>
        <pc:sldMkLst>
          <pc:docMk/>
          <pc:sldMk cId="1548500570" sldId="361"/>
        </pc:sldMkLst>
        <pc:spChg chg="add mod">
          <ac:chgData name="Prieto Villar, José M." userId="79c44207-68a7-42d5-abf4-08866532a717" providerId="ADAL" clId="{E721077D-3A0E-486C-B264-482DAA667EF6}" dt="2021-03-17T00:16:26.249" v="114" actId="1076"/>
          <ac:spMkLst>
            <pc:docMk/>
            <pc:sldMk cId="1548500570" sldId="361"/>
            <ac:spMk id="2" creationId="{D9577512-20A4-459B-8BBE-BD2C1697BE30}"/>
          </ac:spMkLst>
        </pc:spChg>
        <pc:spChg chg="mod">
          <ac:chgData name="Prieto Villar, José M." userId="79c44207-68a7-42d5-abf4-08866532a717" providerId="ADAL" clId="{E721077D-3A0E-486C-B264-482DAA667EF6}" dt="2021-03-17T00:15:40.817" v="91"/>
          <ac:spMkLst>
            <pc:docMk/>
            <pc:sldMk cId="1548500570" sldId="361"/>
            <ac:spMk id="8" creationId="{395F89FD-FB31-488A-90FC-80FD8563DF76}"/>
          </ac:spMkLst>
        </pc:spChg>
      </pc:sldChg>
      <pc:sldChg chg="addSp delSp modSp add mod">
        <pc:chgData name="Prieto Villar, José M." userId="79c44207-68a7-42d5-abf4-08866532a717" providerId="ADAL" clId="{E721077D-3A0E-486C-B264-482DAA667EF6}" dt="2021-03-17T00:17:43.425" v="125" actId="1076"/>
        <pc:sldMkLst>
          <pc:docMk/>
          <pc:sldMk cId="2117800093" sldId="362"/>
        </pc:sldMkLst>
        <pc:spChg chg="del">
          <ac:chgData name="Prieto Villar, José M." userId="79c44207-68a7-42d5-abf4-08866532a717" providerId="ADAL" clId="{E721077D-3A0E-486C-B264-482DAA667EF6}" dt="2021-03-17T00:17:26.378" v="123" actId="478"/>
          <ac:spMkLst>
            <pc:docMk/>
            <pc:sldMk cId="2117800093" sldId="362"/>
            <ac:spMk id="2" creationId="{D9577512-20A4-459B-8BBE-BD2C1697BE30}"/>
          </ac:spMkLst>
        </pc:spChg>
        <pc:spChg chg="add del mod">
          <ac:chgData name="Prieto Villar, José M." userId="79c44207-68a7-42d5-abf4-08866532a717" providerId="ADAL" clId="{E721077D-3A0E-486C-B264-482DAA667EF6}" dt="2021-03-17T00:17:16.504" v="118"/>
          <ac:spMkLst>
            <pc:docMk/>
            <pc:sldMk cId="2117800093" sldId="362"/>
            <ac:spMk id="5" creationId="{185BC6D6-D3A3-4225-A6D1-E5133D3F8DF9}"/>
          </ac:spMkLst>
        </pc:spChg>
        <pc:spChg chg="add mod">
          <ac:chgData name="Prieto Villar, José M." userId="79c44207-68a7-42d5-abf4-08866532a717" providerId="ADAL" clId="{E721077D-3A0E-486C-B264-482DAA667EF6}" dt="2021-03-17T00:17:24.229" v="122" actId="14100"/>
          <ac:spMkLst>
            <pc:docMk/>
            <pc:sldMk cId="2117800093" sldId="362"/>
            <ac:spMk id="7" creationId="{B216297F-00BD-4246-85E1-F69C2988ADC5}"/>
          </ac:spMkLst>
        </pc:spChg>
        <pc:spChg chg="del">
          <ac:chgData name="Prieto Villar, José M." userId="79c44207-68a7-42d5-abf4-08866532a717" providerId="ADAL" clId="{E721077D-3A0E-486C-B264-482DAA667EF6}" dt="2021-03-17T00:17:18.586" v="119" actId="478"/>
          <ac:spMkLst>
            <pc:docMk/>
            <pc:sldMk cId="2117800093" sldId="362"/>
            <ac:spMk id="8" creationId="{395F89FD-FB31-488A-90FC-80FD8563DF76}"/>
          </ac:spMkLst>
        </pc:spChg>
        <pc:spChg chg="add mod">
          <ac:chgData name="Prieto Villar, José M." userId="79c44207-68a7-42d5-abf4-08866532a717" providerId="ADAL" clId="{E721077D-3A0E-486C-B264-482DAA667EF6}" dt="2021-03-17T00:17:43.425" v="125" actId="1076"/>
          <ac:spMkLst>
            <pc:docMk/>
            <pc:sldMk cId="2117800093" sldId="362"/>
            <ac:spMk id="9" creationId="{ED537B5C-C28E-406E-B5D8-ED745D36CA3B}"/>
          </ac:spMkLst>
        </pc:spChg>
      </pc:sldChg>
      <pc:sldChg chg="addSp delSp modSp add mod">
        <pc:chgData name="Prieto Villar, José M." userId="79c44207-68a7-42d5-abf4-08866532a717" providerId="ADAL" clId="{E721077D-3A0E-486C-B264-482DAA667EF6}" dt="2021-03-22T08:32:37.537" v="305" actId="1076"/>
        <pc:sldMkLst>
          <pc:docMk/>
          <pc:sldMk cId="3239281159" sldId="363"/>
        </pc:sldMkLst>
        <pc:spChg chg="add del mod">
          <ac:chgData name="Prieto Villar, José M." userId="79c44207-68a7-42d5-abf4-08866532a717" providerId="ADAL" clId="{E721077D-3A0E-486C-B264-482DAA667EF6}" dt="2021-03-17T00:18:22.486" v="149" actId="478"/>
          <ac:spMkLst>
            <pc:docMk/>
            <pc:sldMk cId="3239281159" sldId="363"/>
            <ac:spMk id="5" creationId="{45B01869-2D45-4F41-8DE3-5B80998A515A}"/>
          </ac:spMkLst>
        </pc:spChg>
        <pc:spChg chg="del">
          <ac:chgData name="Prieto Villar, José M." userId="79c44207-68a7-42d5-abf4-08866532a717" providerId="ADAL" clId="{E721077D-3A0E-486C-B264-482DAA667EF6}" dt="2021-03-17T00:17:50.555" v="127" actId="478"/>
          <ac:spMkLst>
            <pc:docMk/>
            <pc:sldMk cId="3239281159" sldId="363"/>
            <ac:spMk id="7" creationId="{B216297F-00BD-4246-85E1-F69C2988ADC5}"/>
          </ac:spMkLst>
        </pc:spChg>
        <pc:spChg chg="add mod">
          <ac:chgData name="Prieto Villar, José M." userId="79c44207-68a7-42d5-abf4-08866532a717" providerId="ADAL" clId="{E721077D-3A0E-486C-B264-482DAA667EF6}" dt="2021-03-22T08:32:37.537" v="305" actId="1076"/>
          <ac:spMkLst>
            <pc:docMk/>
            <pc:sldMk cId="3239281159" sldId="363"/>
            <ac:spMk id="8" creationId="{4988F56C-404F-4D27-8AE4-CC2B9EA58E43}"/>
          </ac:spMkLst>
        </pc:spChg>
        <pc:spChg chg="mod">
          <ac:chgData name="Prieto Villar, José M." userId="79c44207-68a7-42d5-abf4-08866532a717" providerId="ADAL" clId="{E721077D-3A0E-486C-B264-482DAA667EF6}" dt="2021-03-17T00:18:57.193" v="191" actId="14100"/>
          <ac:spMkLst>
            <pc:docMk/>
            <pc:sldMk cId="3239281159" sldId="363"/>
            <ac:spMk id="9" creationId="{ED537B5C-C28E-406E-B5D8-ED745D36CA3B}"/>
          </ac:spMkLst>
        </pc:spChg>
        <pc:spChg chg="add mod">
          <ac:chgData name="Prieto Villar, José M." userId="79c44207-68a7-42d5-abf4-08866532a717" providerId="ADAL" clId="{E721077D-3A0E-486C-B264-482DAA667EF6}" dt="2021-03-17T00:20:14.346" v="237" actId="14100"/>
          <ac:spMkLst>
            <pc:docMk/>
            <pc:sldMk cId="3239281159" sldId="363"/>
            <ac:spMk id="10" creationId="{DA67AC1C-0326-4EA0-8DFA-6B157AF5A212}"/>
          </ac:spMkLst>
        </pc:spChg>
      </pc:sldChg>
      <pc:sldChg chg="addSp delSp modSp add">
        <pc:chgData name="Prieto Villar, José M." userId="79c44207-68a7-42d5-abf4-08866532a717" providerId="ADAL" clId="{E721077D-3A0E-486C-B264-482DAA667EF6}" dt="2021-03-17T00:22:14.203" v="257"/>
        <pc:sldMkLst>
          <pc:docMk/>
          <pc:sldMk cId="756134801" sldId="364"/>
        </pc:sldMkLst>
        <pc:spChg chg="add del mod">
          <ac:chgData name="Prieto Villar, José M." userId="79c44207-68a7-42d5-abf4-08866532a717" providerId="ADAL" clId="{E721077D-3A0E-486C-B264-482DAA667EF6}" dt="2021-03-17T00:20:42.782" v="241"/>
          <ac:spMkLst>
            <pc:docMk/>
            <pc:sldMk cId="756134801" sldId="364"/>
            <ac:spMk id="2" creationId="{3F124337-92DE-4A60-B2D1-8C3660CC9717}"/>
          </ac:spMkLst>
        </pc:spChg>
        <pc:spChg chg="del">
          <ac:chgData name="Prieto Villar, José M." userId="79c44207-68a7-42d5-abf4-08866532a717" providerId="ADAL" clId="{E721077D-3A0E-486C-B264-482DAA667EF6}" dt="2021-03-17T00:20:41.853" v="239" actId="478"/>
          <ac:spMkLst>
            <pc:docMk/>
            <pc:sldMk cId="756134801" sldId="364"/>
            <ac:spMk id="7" creationId="{B216297F-00BD-4246-85E1-F69C2988ADC5}"/>
          </ac:spMkLst>
        </pc:spChg>
        <pc:spChg chg="add mod">
          <ac:chgData name="Prieto Villar, José M." userId="79c44207-68a7-42d5-abf4-08866532a717" providerId="ADAL" clId="{E721077D-3A0E-486C-B264-482DAA667EF6}" dt="2021-03-17T00:20:52.043" v="245" actId="14100"/>
          <ac:spMkLst>
            <pc:docMk/>
            <pc:sldMk cId="756134801" sldId="364"/>
            <ac:spMk id="8" creationId="{2594754A-0219-4578-90C9-F14E7795A016}"/>
          </ac:spMkLst>
        </pc:spChg>
        <pc:spChg chg="del">
          <ac:chgData name="Prieto Villar, José M." userId="79c44207-68a7-42d5-abf4-08866532a717" providerId="ADAL" clId="{E721077D-3A0E-486C-B264-482DAA667EF6}" dt="2021-03-17T00:20:56.565" v="246" actId="478"/>
          <ac:spMkLst>
            <pc:docMk/>
            <pc:sldMk cId="756134801" sldId="364"/>
            <ac:spMk id="9" creationId="{ED537B5C-C28E-406E-B5D8-ED745D36CA3B}"/>
          </ac:spMkLst>
        </pc:spChg>
        <pc:spChg chg="add mod">
          <ac:chgData name="Prieto Villar, José M." userId="79c44207-68a7-42d5-abf4-08866532a717" providerId="ADAL" clId="{E721077D-3A0E-486C-B264-482DAA667EF6}" dt="2021-03-17T00:22:00.018" v="255" actId="14100"/>
          <ac:spMkLst>
            <pc:docMk/>
            <pc:sldMk cId="756134801" sldId="364"/>
            <ac:spMk id="10" creationId="{2D7F27D4-DFD0-45B8-BD2E-22C400717F09}"/>
          </ac:spMkLst>
        </pc:spChg>
        <pc:spChg chg="add mod">
          <ac:chgData name="Prieto Villar, José M." userId="79c44207-68a7-42d5-abf4-08866532a717" providerId="ADAL" clId="{E721077D-3A0E-486C-B264-482DAA667EF6}" dt="2021-03-17T00:21:44.955" v="253" actId="1076"/>
          <ac:spMkLst>
            <pc:docMk/>
            <pc:sldMk cId="756134801" sldId="364"/>
            <ac:spMk id="11" creationId="{47FE8261-655C-4C80-821B-6B01B6D00011}"/>
          </ac:spMkLst>
        </pc:spChg>
        <pc:spChg chg="add del mod">
          <ac:chgData name="Prieto Villar, José M." userId="79c44207-68a7-42d5-abf4-08866532a717" providerId="ADAL" clId="{E721077D-3A0E-486C-B264-482DAA667EF6}" dt="2021-03-17T00:22:14.203" v="257"/>
          <ac:spMkLst>
            <pc:docMk/>
            <pc:sldMk cId="756134801" sldId="364"/>
            <ac:spMk id="12" creationId="{49E8519F-2904-4A98-945B-CD72889CA7B1}"/>
          </ac:spMkLst>
        </pc:spChg>
        <pc:spChg chg="add del mod">
          <ac:chgData name="Prieto Villar, José M." userId="79c44207-68a7-42d5-abf4-08866532a717" providerId="ADAL" clId="{E721077D-3A0E-486C-B264-482DAA667EF6}" dt="2021-03-17T00:22:14.203" v="257"/>
          <ac:spMkLst>
            <pc:docMk/>
            <pc:sldMk cId="756134801" sldId="364"/>
            <ac:spMk id="13" creationId="{079BFB64-7B20-4F83-A1CD-3790F8B566D1}"/>
          </ac:spMkLst>
        </pc:spChg>
      </pc:sldChg>
      <pc:sldChg chg="add del">
        <pc:chgData name="Prieto Villar, José M." userId="79c44207-68a7-42d5-abf4-08866532a717" providerId="ADAL" clId="{E721077D-3A0E-486C-B264-482DAA667EF6}" dt="2021-03-17T00:17:59.259" v="130"/>
        <pc:sldMkLst>
          <pc:docMk/>
          <pc:sldMk cId="3769866787" sldId="364"/>
        </pc:sldMkLst>
      </pc:sldChg>
      <pc:sldChg chg="addSp delSp modSp add mod setBg">
        <pc:chgData name="Prieto Villar, José M." userId="79c44207-68a7-42d5-abf4-08866532a717" providerId="ADAL" clId="{E721077D-3A0E-486C-B264-482DAA667EF6}" dt="2021-03-17T00:22:35.624" v="263" actId="123"/>
        <pc:sldMkLst>
          <pc:docMk/>
          <pc:sldMk cId="3069189641" sldId="365"/>
        </pc:sldMkLst>
        <pc:spChg chg="mod">
          <ac:chgData name="Prieto Villar, José M." userId="79c44207-68a7-42d5-abf4-08866532a717" providerId="ADAL" clId="{E721077D-3A0E-486C-B264-482DAA667EF6}" dt="2021-03-17T00:22:28.944" v="261" actId="26606"/>
          <ac:spMkLst>
            <pc:docMk/>
            <pc:sldMk cId="3069189641" sldId="365"/>
            <ac:spMk id="6" creationId="{A62DADB5-1A7C-2840-8715-E242D56D7C3C}"/>
          </ac:spMkLst>
        </pc:spChg>
        <pc:spChg chg="add mod">
          <ac:chgData name="Prieto Villar, José M." userId="79c44207-68a7-42d5-abf4-08866532a717" providerId="ADAL" clId="{E721077D-3A0E-486C-B264-482DAA667EF6}" dt="2021-03-17T00:22:35.624" v="263" actId="123"/>
          <ac:spMkLst>
            <pc:docMk/>
            <pc:sldMk cId="3069189641" sldId="365"/>
            <ac:spMk id="7" creationId="{06D60CE7-63D7-473C-B0D6-71C053D0BD2B}"/>
          </ac:spMkLst>
        </pc:spChg>
        <pc:spChg chg="del">
          <ac:chgData name="Prieto Villar, José M." userId="79c44207-68a7-42d5-abf4-08866532a717" providerId="ADAL" clId="{E721077D-3A0E-486C-B264-482DAA667EF6}" dt="2021-03-17T00:22:19.122" v="259" actId="478"/>
          <ac:spMkLst>
            <pc:docMk/>
            <pc:sldMk cId="3069189641" sldId="365"/>
            <ac:spMk id="8" creationId="{2594754A-0219-4578-90C9-F14E7795A016}"/>
          </ac:spMkLst>
        </pc:spChg>
        <pc:spChg chg="del">
          <ac:chgData name="Prieto Villar, José M." userId="79c44207-68a7-42d5-abf4-08866532a717" providerId="ADAL" clId="{E721077D-3A0E-486C-B264-482DAA667EF6}" dt="2021-03-17T00:22:19.122" v="259" actId="478"/>
          <ac:spMkLst>
            <pc:docMk/>
            <pc:sldMk cId="3069189641" sldId="365"/>
            <ac:spMk id="10" creationId="{2D7F27D4-DFD0-45B8-BD2E-22C400717F09}"/>
          </ac:spMkLst>
        </pc:spChg>
        <pc:spChg chg="del">
          <ac:chgData name="Prieto Villar, José M." userId="79c44207-68a7-42d5-abf4-08866532a717" providerId="ADAL" clId="{E721077D-3A0E-486C-B264-482DAA667EF6}" dt="2021-03-17T00:22:19.122" v="259" actId="478"/>
          <ac:spMkLst>
            <pc:docMk/>
            <pc:sldMk cId="3069189641" sldId="365"/>
            <ac:spMk id="11" creationId="{47FE8261-655C-4C80-821B-6B01B6D00011}"/>
          </ac:spMkLst>
        </pc:spChg>
        <pc:spChg chg="add">
          <ac:chgData name="Prieto Villar, José M." userId="79c44207-68a7-42d5-abf4-08866532a717" providerId="ADAL" clId="{E721077D-3A0E-486C-B264-482DAA667EF6}" dt="2021-03-17T00:22:28.944" v="261" actId="26606"/>
          <ac:spMkLst>
            <pc:docMk/>
            <pc:sldMk cId="3069189641" sldId="365"/>
            <ac:spMk id="14" creationId="{6A84B152-3496-4C52-AF08-97AFFC09DD2C}"/>
          </ac:spMkLst>
        </pc:spChg>
        <pc:spChg chg="add">
          <ac:chgData name="Prieto Villar, José M." userId="79c44207-68a7-42d5-abf4-08866532a717" providerId="ADAL" clId="{E721077D-3A0E-486C-B264-482DAA667EF6}" dt="2021-03-17T00:22:28.944" v="261" actId="26606"/>
          <ac:spMkLst>
            <pc:docMk/>
            <pc:sldMk cId="3069189641" sldId="365"/>
            <ac:spMk id="16" creationId="{6B2ADB95-0FA3-4BD7-A8AC-89D014A83E5B}"/>
          </ac:spMkLst>
        </pc:spChg>
        <pc:spChg chg="add">
          <ac:chgData name="Prieto Villar, José M." userId="79c44207-68a7-42d5-abf4-08866532a717" providerId="ADAL" clId="{E721077D-3A0E-486C-B264-482DAA667EF6}" dt="2021-03-17T00:22:28.944" v="261" actId="26606"/>
          <ac:spMkLst>
            <pc:docMk/>
            <pc:sldMk cId="3069189641" sldId="365"/>
            <ac:spMk id="18" creationId="{C924DBCE-E731-4B22-8181-A39C1D86276C}"/>
          </ac:spMkLst>
        </pc:spChg>
        <pc:spChg chg="add">
          <ac:chgData name="Prieto Villar, José M." userId="79c44207-68a7-42d5-abf4-08866532a717" providerId="ADAL" clId="{E721077D-3A0E-486C-B264-482DAA667EF6}" dt="2021-03-17T00:22:28.944" v="261" actId="26606"/>
          <ac:spMkLst>
            <pc:docMk/>
            <pc:sldMk cId="3069189641" sldId="365"/>
            <ac:spMk id="20" creationId="{4CBF9756-6AC8-4C65-84DF-56FBFFA1D873}"/>
          </ac:spMkLst>
        </pc:spChg>
        <pc:spChg chg="add">
          <ac:chgData name="Prieto Villar, José M." userId="79c44207-68a7-42d5-abf4-08866532a717" providerId="ADAL" clId="{E721077D-3A0E-486C-B264-482DAA667EF6}" dt="2021-03-17T00:22:28.944" v="261" actId="26606"/>
          <ac:spMkLst>
            <pc:docMk/>
            <pc:sldMk cId="3069189641" sldId="365"/>
            <ac:spMk id="22" creationId="{2D385988-EAAF-4C27-AF8A-2BFBECAF3D4F}"/>
          </ac:spMkLst>
        </pc:spChg>
        <pc:spChg chg="add">
          <ac:chgData name="Prieto Villar, José M." userId="79c44207-68a7-42d5-abf4-08866532a717" providerId="ADAL" clId="{E721077D-3A0E-486C-B264-482DAA667EF6}" dt="2021-03-17T00:22:28.944" v="261" actId="26606"/>
          <ac:spMkLst>
            <pc:docMk/>
            <pc:sldMk cId="3069189641" sldId="365"/>
            <ac:spMk id="26" creationId="{B621D332-7329-4994-8836-C429A51B7549}"/>
          </ac:spMkLst>
        </pc:spChg>
        <pc:spChg chg="add">
          <ac:chgData name="Prieto Villar, José M." userId="79c44207-68a7-42d5-abf4-08866532a717" providerId="ADAL" clId="{E721077D-3A0E-486C-B264-482DAA667EF6}" dt="2021-03-17T00:22:28.944" v="261" actId="26606"/>
          <ac:spMkLst>
            <pc:docMk/>
            <pc:sldMk cId="3069189641" sldId="365"/>
            <ac:spMk id="28" creationId="{2D20F754-35A9-4508-BE3C-C59996D1437B}"/>
          </ac:spMkLst>
        </pc:spChg>
        <pc:picChg chg="add mod">
          <ac:chgData name="Prieto Villar, José M." userId="79c44207-68a7-42d5-abf4-08866532a717" providerId="ADAL" clId="{E721077D-3A0E-486C-B264-482DAA667EF6}" dt="2021-03-17T00:22:28.944" v="261" actId="26606"/>
          <ac:picMkLst>
            <pc:docMk/>
            <pc:sldMk cId="3069189641" sldId="365"/>
            <ac:picMk id="9" creationId="{F0A2C2BB-D51C-4FC4-AA70-49FBB57EE172}"/>
          </ac:picMkLst>
        </pc:picChg>
        <pc:cxnChg chg="add">
          <ac:chgData name="Prieto Villar, José M." userId="79c44207-68a7-42d5-abf4-08866532a717" providerId="ADAL" clId="{E721077D-3A0E-486C-B264-482DAA667EF6}" dt="2021-03-17T00:22:28.944" v="261" actId="26606"/>
          <ac:cxnSpMkLst>
            <pc:docMk/>
            <pc:sldMk cId="3069189641" sldId="365"/>
            <ac:cxnSpMk id="24" creationId="{43621FD4-D14D-45D5-9A57-9A2DE5EA59C0}"/>
          </ac:cxnSpMkLst>
        </pc:cxnChg>
      </pc:sldChg>
      <pc:sldChg chg="addSp delSp modSp add mod">
        <pc:chgData name="Prieto Villar, José M." userId="79c44207-68a7-42d5-abf4-08866532a717" providerId="ADAL" clId="{E721077D-3A0E-486C-B264-482DAA667EF6}" dt="2021-03-24T07:45:52.256" v="307" actId="20577"/>
        <pc:sldMkLst>
          <pc:docMk/>
          <pc:sldMk cId="3249097212" sldId="366"/>
        </pc:sldMkLst>
        <pc:spChg chg="del">
          <ac:chgData name="Prieto Villar, José M." userId="79c44207-68a7-42d5-abf4-08866532a717" providerId="ADAL" clId="{E721077D-3A0E-486C-B264-482DAA667EF6}" dt="2021-03-17T00:23:16.667" v="266" actId="478"/>
          <ac:spMkLst>
            <pc:docMk/>
            <pc:sldMk cId="3249097212" sldId="366"/>
            <ac:spMk id="2" creationId="{D9577512-20A4-459B-8BBE-BD2C1697BE30}"/>
          </ac:spMkLst>
        </pc:spChg>
        <pc:spChg chg="add mod">
          <ac:chgData name="Prieto Villar, José M." userId="79c44207-68a7-42d5-abf4-08866532a717" providerId="ADAL" clId="{E721077D-3A0E-486C-B264-482DAA667EF6}" dt="2021-03-17T00:23:27.405" v="270" actId="14100"/>
          <ac:spMkLst>
            <pc:docMk/>
            <pc:sldMk cId="3249097212" sldId="366"/>
            <ac:spMk id="5" creationId="{AAB28BD7-74BC-411A-86C5-342DCD9FF189}"/>
          </ac:spMkLst>
        </pc:spChg>
        <pc:spChg chg="add mod">
          <ac:chgData name="Prieto Villar, José M." userId="79c44207-68a7-42d5-abf4-08866532a717" providerId="ADAL" clId="{E721077D-3A0E-486C-B264-482DAA667EF6}" dt="2021-03-17T00:23:20.484" v="268" actId="1076"/>
          <ac:spMkLst>
            <pc:docMk/>
            <pc:sldMk cId="3249097212" sldId="366"/>
            <ac:spMk id="7" creationId="{A96A2F4D-2FD7-413E-A1C0-EBA9A41BD844}"/>
          </ac:spMkLst>
        </pc:spChg>
        <pc:spChg chg="del">
          <ac:chgData name="Prieto Villar, José M." userId="79c44207-68a7-42d5-abf4-08866532a717" providerId="ADAL" clId="{E721077D-3A0E-486C-B264-482DAA667EF6}" dt="2021-03-17T00:23:14.368" v="265" actId="478"/>
          <ac:spMkLst>
            <pc:docMk/>
            <pc:sldMk cId="3249097212" sldId="366"/>
            <ac:spMk id="8" creationId="{395F89FD-FB31-488A-90FC-80FD8563DF76}"/>
          </ac:spMkLst>
        </pc:spChg>
        <pc:spChg chg="add mod">
          <ac:chgData name="Prieto Villar, José M." userId="79c44207-68a7-42d5-abf4-08866532a717" providerId="ADAL" clId="{E721077D-3A0E-486C-B264-482DAA667EF6}" dt="2021-03-17T00:23:33.982" v="272" actId="14100"/>
          <ac:spMkLst>
            <pc:docMk/>
            <pc:sldMk cId="3249097212" sldId="366"/>
            <ac:spMk id="9" creationId="{E745E078-F558-428F-A642-95836F67B183}"/>
          </ac:spMkLst>
        </pc:spChg>
        <pc:spChg chg="add mod">
          <ac:chgData name="Prieto Villar, José M." userId="79c44207-68a7-42d5-abf4-08866532a717" providerId="ADAL" clId="{E721077D-3A0E-486C-B264-482DAA667EF6}" dt="2021-03-24T07:45:52.256" v="307" actId="20577"/>
          <ac:spMkLst>
            <pc:docMk/>
            <pc:sldMk cId="3249097212" sldId="366"/>
            <ac:spMk id="10" creationId="{460ED25D-E813-4FE8-9ADC-9FE084A0404D}"/>
          </ac:spMkLst>
        </pc:spChg>
      </pc:sldChg>
    </pc:docChg>
  </pc:docChgLst>
  <pc:docChgLst>
    <pc:chgData name="Prieto Villar, José M." userId="79c44207-68a7-42d5-abf4-08866532a717" providerId="ADAL" clId="{B02809BA-981D-4D6D-85A0-C6ABA4C260AE}"/>
    <pc:docChg chg="undo custSel mod addSld delSld modSld">
      <pc:chgData name="Prieto Villar, José M." userId="79c44207-68a7-42d5-abf4-08866532a717" providerId="ADAL" clId="{B02809BA-981D-4D6D-85A0-C6ABA4C260AE}" dt="2021-03-17T00:05:48.541" v="1357" actId="20577"/>
      <pc:docMkLst>
        <pc:docMk/>
      </pc:docMkLst>
      <pc:sldChg chg="addSp delSp modSp mod">
        <pc:chgData name="Prieto Villar, José M." userId="79c44207-68a7-42d5-abf4-08866532a717" providerId="ADAL" clId="{B02809BA-981D-4D6D-85A0-C6ABA4C260AE}" dt="2021-03-16T23:52:31.007" v="650" actId="20577"/>
        <pc:sldMkLst>
          <pc:docMk/>
          <pc:sldMk cId="611403238" sldId="291"/>
        </pc:sldMkLst>
        <pc:spChg chg="add del mod">
          <ac:chgData name="Prieto Villar, José M." userId="79c44207-68a7-42d5-abf4-08866532a717" providerId="ADAL" clId="{B02809BA-981D-4D6D-85A0-C6ABA4C260AE}" dt="2021-03-16T22:51:42.170" v="12" actId="478"/>
          <ac:spMkLst>
            <pc:docMk/>
            <pc:sldMk cId="611403238" sldId="291"/>
            <ac:spMk id="2" creationId="{77D80BBB-0897-43C8-A533-8093E1FD5B57}"/>
          </ac:spMkLst>
        </pc:spChg>
        <pc:spChg chg="mod">
          <ac:chgData name="Prieto Villar, José M." userId="79c44207-68a7-42d5-abf4-08866532a717" providerId="ADAL" clId="{B02809BA-981D-4D6D-85A0-C6ABA4C260AE}" dt="2021-03-16T23:52:31.007" v="650" actId="20577"/>
          <ac:spMkLst>
            <pc:docMk/>
            <pc:sldMk cId="611403238" sldId="291"/>
            <ac:spMk id="6" creationId="{A62DADB5-1A7C-2840-8715-E242D56D7C3C}"/>
          </ac:spMkLst>
        </pc:spChg>
        <pc:spChg chg="add mod">
          <ac:chgData name="Prieto Villar, José M." userId="79c44207-68a7-42d5-abf4-08866532a717" providerId="ADAL" clId="{B02809BA-981D-4D6D-85A0-C6ABA4C260AE}" dt="2021-03-16T22:50:48.639" v="6" actId="1076"/>
          <ac:spMkLst>
            <pc:docMk/>
            <pc:sldMk cId="611403238" sldId="291"/>
            <ac:spMk id="7" creationId="{771D6E47-9E0D-4A51-A3E4-CC9C24882333}"/>
          </ac:spMkLst>
        </pc:spChg>
        <pc:spChg chg="add del mod">
          <ac:chgData name="Prieto Villar, José M." userId="79c44207-68a7-42d5-abf4-08866532a717" providerId="ADAL" clId="{B02809BA-981D-4D6D-85A0-C6ABA4C260AE}" dt="2021-03-16T22:50:41.421" v="3" actId="478"/>
          <ac:spMkLst>
            <pc:docMk/>
            <pc:sldMk cId="611403238" sldId="291"/>
            <ac:spMk id="8" creationId="{D16E843F-0F3A-429B-87F7-0C6C8E95DECC}"/>
          </ac:spMkLst>
        </pc:spChg>
        <pc:spChg chg="del">
          <ac:chgData name="Prieto Villar, José M." userId="79c44207-68a7-42d5-abf4-08866532a717" providerId="ADAL" clId="{B02809BA-981D-4D6D-85A0-C6ABA4C260AE}" dt="2021-03-16T22:50:27.809" v="1" actId="478"/>
          <ac:spMkLst>
            <pc:docMk/>
            <pc:sldMk cId="611403238" sldId="291"/>
            <ac:spMk id="9" creationId="{B645464F-5AB0-479A-9DA5-673D4E6A374D}"/>
          </ac:spMkLst>
        </pc:spChg>
        <pc:spChg chg="del">
          <ac:chgData name="Prieto Villar, José M." userId="79c44207-68a7-42d5-abf4-08866532a717" providerId="ADAL" clId="{B02809BA-981D-4D6D-85A0-C6ABA4C260AE}" dt="2021-03-16T22:50:27.809" v="1" actId="478"/>
          <ac:spMkLst>
            <pc:docMk/>
            <pc:sldMk cId="611403238" sldId="291"/>
            <ac:spMk id="10" creationId="{6123D5AC-101D-4A9A-BC5E-015B0C29FF81}"/>
          </ac:spMkLst>
        </pc:spChg>
        <pc:spChg chg="del">
          <ac:chgData name="Prieto Villar, José M." userId="79c44207-68a7-42d5-abf4-08866532a717" providerId="ADAL" clId="{B02809BA-981D-4D6D-85A0-C6ABA4C260AE}" dt="2021-03-16T22:50:27.809" v="1" actId="478"/>
          <ac:spMkLst>
            <pc:docMk/>
            <pc:sldMk cId="611403238" sldId="291"/>
            <ac:spMk id="11" creationId="{37BC41D2-9849-4D24-A18F-AD211B86AFC8}"/>
          </ac:spMkLst>
        </pc:spChg>
        <pc:spChg chg="add mod">
          <ac:chgData name="Prieto Villar, José M." userId="79c44207-68a7-42d5-abf4-08866532a717" providerId="ADAL" clId="{B02809BA-981D-4D6D-85A0-C6ABA4C260AE}" dt="2021-03-16T22:53:29.105" v="40" actId="20577"/>
          <ac:spMkLst>
            <pc:docMk/>
            <pc:sldMk cId="611403238" sldId="291"/>
            <ac:spMk id="12" creationId="{FAA43D23-A69E-4BE0-9508-1C7EEF04FD78}"/>
          </ac:spMkLst>
        </pc:spChg>
        <pc:spChg chg="add mod">
          <ac:chgData name="Prieto Villar, José M." userId="79c44207-68a7-42d5-abf4-08866532a717" providerId="ADAL" clId="{B02809BA-981D-4D6D-85A0-C6ABA4C260AE}" dt="2021-03-16T22:52:32.101" v="26" actId="14100"/>
          <ac:spMkLst>
            <pc:docMk/>
            <pc:sldMk cId="611403238" sldId="291"/>
            <ac:spMk id="13" creationId="{11CE4025-6CBF-4EC4-9351-82FA592FC017}"/>
          </ac:spMkLst>
        </pc:spChg>
        <pc:picChg chg="del">
          <ac:chgData name="Prieto Villar, José M." userId="79c44207-68a7-42d5-abf4-08866532a717" providerId="ADAL" clId="{B02809BA-981D-4D6D-85A0-C6ABA4C260AE}" dt="2021-03-16T22:50:27.809" v="1" actId="478"/>
          <ac:picMkLst>
            <pc:docMk/>
            <pc:sldMk cId="611403238" sldId="291"/>
            <ac:picMk id="5" creationId="{EADA1128-2928-427C-8AFF-4746DF3B684A}"/>
          </ac:picMkLst>
        </pc:picChg>
      </pc:sldChg>
      <pc:sldChg chg="modSp">
        <pc:chgData name="Prieto Villar, José M." userId="79c44207-68a7-42d5-abf4-08866532a717" providerId="ADAL" clId="{B02809BA-981D-4D6D-85A0-C6ABA4C260AE}" dt="2021-03-16T22:50:00.264" v="0"/>
        <pc:sldMkLst>
          <pc:docMk/>
          <pc:sldMk cId="117033086" sldId="338"/>
        </pc:sldMkLst>
        <pc:spChg chg="mod">
          <ac:chgData name="Prieto Villar, José M." userId="79c44207-68a7-42d5-abf4-08866532a717" providerId="ADAL" clId="{B02809BA-981D-4D6D-85A0-C6ABA4C260AE}" dt="2021-03-16T22:50:00.264" v="0"/>
          <ac:spMkLst>
            <pc:docMk/>
            <pc:sldMk cId="117033086" sldId="338"/>
            <ac:spMk id="4" creationId="{2D8A4CFA-92CF-4AED-9DA6-8751811F92F4}"/>
          </ac:spMkLst>
        </pc:spChg>
      </pc:sldChg>
      <pc:sldChg chg="addSp delSp modSp mod">
        <pc:chgData name="Prieto Villar, José M." userId="79c44207-68a7-42d5-abf4-08866532a717" providerId="ADAL" clId="{B02809BA-981D-4D6D-85A0-C6ABA4C260AE}" dt="2021-03-16T23:18:41.433" v="554" actId="2711"/>
        <pc:sldMkLst>
          <pc:docMk/>
          <pc:sldMk cId="1946079253" sldId="340"/>
        </pc:sldMkLst>
        <pc:spChg chg="mod">
          <ac:chgData name="Prieto Villar, José M." userId="79c44207-68a7-42d5-abf4-08866532a717" providerId="ADAL" clId="{B02809BA-981D-4D6D-85A0-C6ABA4C260AE}" dt="2021-03-16T23:05:25.174" v="304" actId="26606"/>
          <ac:spMkLst>
            <pc:docMk/>
            <pc:sldMk cId="1946079253" sldId="340"/>
            <ac:spMk id="6" creationId="{A62DADB5-1A7C-2840-8715-E242D56D7C3C}"/>
          </ac:spMkLst>
        </pc:spChg>
        <pc:spChg chg="mod ord">
          <ac:chgData name="Prieto Villar, José M." userId="79c44207-68a7-42d5-abf4-08866532a717" providerId="ADAL" clId="{B02809BA-981D-4D6D-85A0-C6ABA4C260AE}" dt="2021-03-16T23:18:41.433" v="554" actId="2711"/>
          <ac:spMkLst>
            <pc:docMk/>
            <pc:sldMk cId="1946079253" sldId="340"/>
            <ac:spMk id="9" creationId="{B645464F-5AB0-479A-9DA5-673D4E6A374D}"/>
          </ac:spMkLst>
        </pc:spChg>
        <pc:spChg chg="del">
          <ac:chgData name="Prieto Villar, José M." userId="79c44207-68a7-42d5-abf4-08866532a717" providerId="ADAL" clId="{B02809BA-981D-4D6D-85A0-C6ABA4C260AE}" dt="2021-03-16T23:05:25.174" v="304" actId="26606"/>
          <ac:spMkLst>
            <pc:docMk/>
            <pc:sldMk cId="1946079253" sldId="340"/>
            <ac:spMk id="32" creationId="{F56F5174-31D9-4DBB-AAB7-A1FD7BDB1352}"/>
          </ac:spMkLst>
        </pc:spChg>
        <pc:spChg chg="del">
          <ac:chgData name="Prieto Villar, José M." userId="79c44207-68a7-42d5-abf4-08866532a717" providerId="ADAL" clId="{B02809BA-981D-4D6D-85A0-C6ABA4C260AE}" dt="2021-03-16T23:05:25.174" v="304" actId="26606"/>
          <ac:spMkLst>
            <pc:docMk/>
            <pc:sldMk cId="1946079253" sldId="340"/>
            <ac:spMk id="36" creationId="{F9A95BEE-6BB1-4A28-A8E6-A34B2E42EF87}"/>
          </ac:spMkLst>
        </pc:spChg>
        <pc:spChg chg="add">
          <ac:chgData name="Prieto Villar, José M." userId="79c44207-68a7-42d5-abf4-08866532a717" providerId="ADAL" clId="{B02809BA-981D-4D6D-85A0-C6ABA4C260AE}" dt="2021-03-16T23:05:25.174" v="304" actId="26606"/>
          <ac:spMkLst>
            <pc:docMk/>
            <pc:sldMk cId="1946079253" sldId="340"/>
            <ac:spMk id="41" creationId="{B0C60769-5425-4CDA-B979-1B360DB8F3A8}"/>
          </ac:spMkLst>
        </pc:spChg>
        <pc:picChg chg="add del mod">
          <ac:chgData name="Prieto Villar, José M." userId="79c44207-68a7-42d5-abf4-08866532a717" providerId="ADAL" clId="{B02809BA-981D-4D6D-85A0-C6ABA4C260AE}" dt="2021-03-16T23:05:54.297" v="307" actId="478"/>
          <ac:picMkLst>
            <pc:docMk/>
            <pc:sldMk cId="1946079253" sldId="340"/>
            <ac:picMk id="8" creationId="{58D5AD21-25C1-4E7B-8746-579B5652A5D6}"/>
          </ac:picMkLst>
        </pc:picChg>
        <pc:picChg chg="add mod">
          <ac:chgData name="Prieto Villar, José M." userId="79c44207-68a7-42d5-abf4-08866532a717" providerId="ADAL" clId="{B02809BA-981D-4D6D-85A0-C6ABA4C260AE}" dt="2021-03-16T23:06:07.187" v="319" actId="1076"/>
          <ac:picMkLst>
            <pc:docMk/>
            <pc:sldMk cId="1946079253" sldId="340"/>
            <ac:picMk id="10" creationId="{11572418-8D4F-4107-B18C-654BDD54E3BF}"/>
          </ac:picMkLst>
        </pc:picChg>
        <pc:picChg chg="del">
          <ac:chgData name="Prieto Villar, José M." userId="79c44207-68a7-42d5-abf4-08866532a717" providerId="ADAL" clId="{B02809BA-981D-4D6D-85A0-C6ABA4C260AE}" dt="2021-03-16T23:04:59.582" v="301" actId="478"/>
          <ac:picMkLst>
            <pc:docMk/>
            <pc:sldMk cId="1946079253" sldId="340"/>
            <ac:picMk id="27" creationId="{C17D78C1-32F2-4A96-8459-D4DF817123FD}"/>
          </ac:picMkLst>
        </pc:picChg>
        <pc:picChg chg="del">
          <ac:chgData name="Prieto Villar, José M." userId="79c44207-68a7-42d5-abf4-08866532a717" providerId="ADAL" clId="{B02809BA-981D-4D6D-85A0-C6ABA4C260AE}" dt="2021-03-16T23:05:25.174" v="304" actId="26606"/>
          <ac:picMkLst>
            <pc:docMk/>
            <pc:sldMk cId="1946079253" sldId="340"/>
            <ac:picMk id="34" creationId="{AE113210-7872-481A-ADE6-3A05CCAF5EB2}"/>
          </ac:picMkLst>
        </pc:picChg>
      </pc:sldChg>
      <pc:sldChg chg="del">
        <pc:chgData name="Prieto Villar, José M." userId="79c44207-68a7-42d5-abf4-08866532a717" providerId="ADAL" clId="{B02809BA-981D-4D6D-85A0-C6ABA4C260AE}" dt="2021-03-17T00:05:30.674" v="1344" actId="47"/>
        <pc:sldMkLst>
          <pc:docMk/>
          <pc:sldMk cId="3199144265" sldId="341"/>
        </pc:sldMkLst>
      </pc:sldChg>
      <pc:sldChg chg="del">
        <pc:chgData name="Prieto Villar, José M." userId="79c44207-68a7-42d5-abf4-08866532a717" providerId="ADAL" clId="{B02809BA-981D-4D6D-85A0-C6ABA4C260AE}" dt="2021-03-17T00:05:30.674" v="1344" actId="47"/>
        <pc:sldMkLst>
          <pc:docMk/>
          <pc:sldMk cId="3651866667" sldId="342"/>
        </pc:sldMkLst>
      </pc:sldChg>
      <pc:sldChg chg="del">
        <pc:chgData name="Prieto Villar, José M." userId="79c44207-68a7-42d5-abf4-08866532a717" providerId="ADAL" clId="{B02809BA-981D-4D6D-85A0-C6ABA4C260AE}" dt="2021-03-17T00:05:30.674" v="1344" actId="47"/>
        <pc:sldMkLst>
          <pc:docMk/>
          <pc:sldMk cId="4060583968" sldId="343"/>
        </pc:sldMkLst>
      </pc:sldChg>
      <pc:sldChg chg="del">
        <pc:chgData name="Prieto Villar, José M." userId="79c44207-68a7-42d5-abf4-08866532a717" providerId="ADAL" clId="{B02809BA-981D-4D6D-85A0-C6ABA4C260AE}" dt="2021-03-17T00:05:30.674" v="1344" actId="47"/>
        <pc:sldMkLst>
          <pc:docMk/>
          <pc:sldMk cId="100788747" sldId="344"/>
        </pc:sldMkLst>
      </pc:sldChg>
      <pc:sldChg chg="del">
        <pc:chgData name="Prieto Villar, José M." userId="79c44207-68a7-42d5-abf4-08866532a717" providerId="ADAL" clId="{B02809BA-981D-4D6D-85A0-C6ABA4C260AE}" dt="2021-03-17T00:05:30.674" v="1344" actId="47"/>
        <pc:sldMkLst>
          <pc:docMk/>
          <pc:sldMk cId="454647820" sldId="345"/>
        </pc:sldMkLst>
      </pc:sldChg>
      <pc:sldChg chg="del">
        <pc:chgData name="Prieto Villar, José M." userId="79c44207-68a7-42d5-abf4-08866532a717" providerId="ADAL" clId="{B02809BA-981D-4D6D-85A0-C6ABA4C260AE}" dt="2021-03-17T00:05:30.674" v="1344" actId="47"/>
        <pc:sldMkLst>
          <pc:docMk/>
          <pc:sldMk cId="1519354059" sldId="346"/>
        </pc:sldMkLst>
      </pc:sldChg>
      <pc:sldChg chg="del">
        <pc:chgData name="Prieto Villar, José M." userId="79c44207-68a7-42d5-abf4-08866532a717" providerId="ADAL" clId="{B02809BA-981D-4D6D-85A0-C6ABA4C260AE}" dt="2021-03-17T00:05:30.674" v="1344" actId="47"/>
        <pc:sldMkLst>
          <pc:docMk/>
          <pc:sldMk cId="449212414" sldId="347"/>
        </pc:sldMkLst>
      </pc:sldChg>
      <pc:sldChg chg="addSp delSp modSp mod">
        <pc:chgData name="Prieto Villar, José M." userId="79c44207-68a7-42d5-abf4-08866532a717" providerId="ADAL" clId="{B02809BA-981D-4D6D-85A0-C6ABA4C260AE}" dt="2021-03-17T00:05:40.900" v="1348" actId="26606"/>
        <pc:sldMkLst>
          <pc:docMk/>
          <pc:sldMk cId="238732877" sldId="348"/>
        </pc:sldMkLst>
        <pc:spChg chg="mod">
          <ac:chgData name="Prieto Villar, José M." userId="79c44207-68a7-42d5-abf4-08866532a717" providerId="ADAL" clId="{B02809BA-981D-4D6D-85A0-C6ABA4C260AE}" dt="2021-03-17T00:05:40.900" v="1348" actId="26606"/>
          <ac:spMkLst>
            <pc:docMk/>
            <pc:sldMk cId="238732877" sldId="348"/>
            <ac:spMk id="2" creationId="{370D14D7-7546-48E9-9890-781EFF960ED6}"/>
          </ac:spMkLst>
        </pc:spChg>
        <pc:spChg chg="del">
          <ac:chgData name="Prieto Villar, José M." userId="79c44207-68a7-42d5-abf4-08866532a717" providerId="ADAL" clId="{B02809BA-981D-4D6D-85A0-C6ABA4C260AE}" dt="2021-03-17T00:05:40.900" v="1348" actId="26606"/>
          <ac:spMkLst>
            <pc:docMk/>
            <pc:sldMk cId="238732877" sldId="348"/>
            <ac:spMk id="10" creationId="{D12DDE76-C203-4047-9998-63900085B5E8}"/>
          </ac:spMkLst>
        </pc:spChg>
        <pc:spChg chg="add">
          <ac:chgData name="Prieto Villar, José M." userId="79c44207-68a7-42d5-abf4-08866532a717" providerId="ADAL" clId="{B02809BA-981D-4D6D-85A0-C6ABA4C260AE}" dt="2021-03-17T00:05:40.900" v="1348" actId="26606"/>
          <ac:spMkLst>
            <pc:docMk/>
            <pc:sldMk cId="238732877" sldId="348"/>
            <ac:spMk id="15" creationId="{9B7AD9F6-8CE7-4299-8FC6-328F4DCD3FF9}"/>
          </ac:spMkLst>
        </pc:spChg>
        <pc:spChg chg="add">
          <ac:chgData name="Prieto Villar, José M." userId="79c44207-68a7-42d5-abf4-08866532a717" providerId="ADAL" clId="{B02809BA-981D-4D6D-85A0-C6ABA4C260AE}" dt="2021-03-17T00:05:40.900" v="1348" actId="26606"/>
          <ac:spMkLst>
            <pc:docMk/>
            <pc:sldMk cId="238732877" sldId="348"/>
            <ac:spMk id="17" creationId="{F49775AF-8896-43EE-92C6-83497D6DC56F}"/>
          </ac:spMkLst>
        </pc:spChg>
        <pc:picChg chg="del">
          <ac:chgData name="Prieto Villar, José M." userId="79c44207-68a7-42d5-abf4-08866532a717" providerId="ADAL" clId="{B02809BA-981D-4D6D-85A0-C6ABA4C260AE}" dt="2021-03-17T00:05:32.879" v="1345" actId="478"/>
          <ac:picMkLst>
            <pc:docMk/>
            <pc:sldMk cId="238732877" sldId="348"/>
            <ac:picMk id="5" creationId="{A8E21D2B-B224-4D6B-88FE-8E353DEA1073}"/>
          </ac:picMkLst>
        </pc:picChg>
        <pc:picChg chg="add mod">
          <ac:chgData name="Prieto Villar, José M." userId="79c44207-68a7-42d5-abf4-08866532a717" providerId="ADAL" clId="{B02809BA-981D-4D6D-85A0-C6ABA4C260AE}" dt="2021-03-17T00:05:40.900" v="1348" actId="26606"/>
          <ac:picMkLst>
            <pc:docMk/>
            <pc:sldMk cId="238732877" sldId="348"/>
            <ac:picMk id="6" creationId="{3F3EAA5A-5CFC-423D-ADA5-B88391FB8AAD}"/>
          </ac:picMkLst>
        </pc:picChg>
      </pc:sldChg>
      <pc:sldChg chg="addSp delSp modSp add">
        <pc:chgData name="Prieto Villar, José M." userId="79c44207-68a7-42d5-abf4-08866532a717" providerId="ADAL" clId="{B02809BA-981D-4D6D-85A0-C6ABA4C260AE}" dt="2021-03-16T23:52:35.371" v="651"/>
        <pc:sldMkLst>
          <pc:docMk/>
          <pc:sldMk cId="3598510998" sldId="349"/>
        </pc:sldMkLst>
        <pc:spChg chg="mod">
          <ac:chgData name="Prieto Villar, José M." userId="79c44207-68a7-42d5-abf4-08866532a717" providerId="ADAL" clId="{B02809BA-981D-4D6D-85A0-C6ABA4C260AE}" dt="2021-03-16T23:52:35.371" v="651"/>
          <ac:spMkLst>
            <pc:docMk/>
            <pc:sldMk cId="3598510998" sldId="349"/>
            <ac:spMk id="6" creationId="{A62DADB5-1A7C-2840-8715-E242D56D7C3C}"/>
          </ac:spMkLst>
        </pc:spChg>
        <pc:spChg chg="del">
          <ac:chgData name="Prieto Villar, José M." userId="79c44207-68a7-42d5-abf4-08866532a717" providerId="ADAL" clId="{B02809BA-981D-4D6D-85A0-C6ABA4C260AE}" dt="2021-03-16T22:55:18.414" v="42" actId="478"/>
          <ac:spMkLst>
            <pc:docMk/>
            <pc:sldMk cId="3598510998" sldId="349"/>
            <ac:spMk id="7" creationId="{771D6E47-9E0D-4A51-A3E4-CC9C24882333}"/>
          </ac:spMkLst>
        </pc:spChg>
        <pc:spChg chg="add mod">
          <ac:chgData name="Prieto Villar, José M." userId="79c44207-68a7-42d5-abf4-08866532a717" providerId="ADAL" clId="{B02809BA-981D-4D6D-85A0-C6ABA4C260AE}" dt="2021-03-16T22:55:25.211" v="45" actId="14100"/>
          <ac:spMkLst>
            <pc:docMk/>
            <pc:sldMk cId="3598510998" sldId="349"/>
            <ac:spMk id="8" creationId="{DAAD27F3-6176-4F99-B37D-4862B1A92055}"/>
          </ac:spMkLst>
        </pc:spChg>
        <pc:spChg chg="add mod">
          <ac:chgData name="Prieto Villar, José M." userId="79c44207-68a7-42d5-abf4-08866532a717" providerId="ADAL" clId="{B02809BA-981D-4D6D-85A0-C6ABA4C260AE}" dt="2021-03-16T22:55:25.211" v="45" actId="14100"/>
          <ac:spMkLst>
            <pc:docMk/>
            <pc:sldMk cId="3598510998" sldId="349"/>
            <ac:spMk id="9" creationId="{93C89AC2-0385-4145-ADF5-112359417CA7}"/>
          </ac:spMkLst>
        </pc:spChg>
        <pc:spChg chg="add del mod">
          <ac:chgData name="Prieto Villar, José M." userId="79c44207-68a7-42d5-abf4-08866532a717" providerId="ADAL" clId="{B02809BA-981D-4D6D-85A0-C6ABA4C260AE}" dt="2021-03-16T22:56:40.721" v="48" actId="478"/>
          <ac:spMkLst>
            <pc:docMk/>
            <pc:sldMk cId="3598510998" sldId="349"/>
            <ac:spMk id="10" creationId="{C7FC920F-19C9-41FC-9047-1EA560FB1489}"/>
          </ac:spMkLst>
        </pc:spChg>
        <pc:spChg chg="del">
          <ac:chgData name="Prieto Villar, José M." userId="79c44207-68a7-42d5-abf4-08866532a717" providerId="ADAL" clId="{B02809BA-981D-4D6D-85A0-C6ABA4C260AE}" dt="2021-03-16T22:55:18.414" v="42" actId="478"/>
          <ac:spMkLst>
            <pc:docMk/>
            <pc:sldMk cId="3598510998" sldId="349"/>
            <ac:spMk id="12" creationId="{FAA43D23-A69E-4BE0-9508-1C7EEF04FD78}"/>
          </ac:spMkLst>
        </pc:spChg>
        <pc:spChg chg="del">
          <ac:chgData name="Prieto Villar, José M." userId="79c44207-68a7-42d5-abf4-08866532a717" providerId="ADAL" clId="{B02809BA-981D-4D6D-85A0-C6ABA4C260AE}" dt="2021-03-16T22:55:18.414" v="42" actId="478"/>
          <ac:spMkLst>
            <pc:docMk/>
            <pc:sldMk cId="3598510998" sldId="349"/>
            <ac:spMk id="13" creationId="{11CE4025-6CBF-4EC4-9351-82FA592FC017}"/>
          </ac:spMkLst>
        </pc:spChg>
      </pc:sldChg>
      <pc:sldChg chg="add del">
        <pc:chgData name="Prieto Villar, José M." userId="79c44207-68a7-42d5-abf4-08866532a717" providerId="ADAL" clId="{B02809BA-981D-4D6D-85A0-C6ABA4C260AE}" dt="2021-03-16T22:56:45.572" v="50" actId="47"/>
        <pc:sldMkLst>
          <pc:docMk/>
          <pc:sldMk cId="119784935" sldId="350"/>
        </pc:sldMkLst>
      </pc:sldChg>
      <pc:sldChg chg="addSp delSp modSp add mod">
        <pc:chgData name="Prieto Villar, José M." userId="79c44207-68a7-42d5-abf4-08866532a717" providerId="ADAL" clId="{B02809BA-981D-4D6D-85A0-C6ABA4C260AE}" dt="2021-03-16T23:52:37.779" v="652"/>
        <pc:sldMkLst>
          <pc:docMk/>
          <pc:sldMk cId="3964026226" sldId="350"/>
        </pc:sldMkLst>
        <pc:spChg chg="add del mod">
          <ac:chgData name="Prieto Villar, José M." userId="79c44207-68a7-42d5-abf4-08866532a717" providerId="ADAL" clId="{B02809BA-981D-4D6D-85A0-C6ABA4C260AE}" dt="2021-03-16T23:00:04.931" v="150"/>
          <ac:spMkLst>
            <pc:docMk/>
            <pc:sldMk cId="3964026226" sldId="350"/>
            <ac:spMk id="2" creationId="{15CA4E8D-2216-439A-96A2-CF8B09848F6E}"/>
          </ac:spMkLst>
        </pc:spChg>
        <pc:spChg chg="add mod">
          <ac:chgData name="Prieto Villar, José M." userId="79c44207-68a7-42d5-abf4-08866532a717" providerId="ADAL" clId="{B02809BA-981D-4D6D-85A0-C6ABA4C260AE}" dt="2021-03-16T22:57:02.418" v="55" actId="1076"/>
          <ac:spMkLst>
            <pc:docMk/>
            <pc:sldMk cId="3964026226" sldId="350"/>
            <ac:spMk id="5" creationId="{CE30AF25-B0D8-4C96-A2A8-A2DBC814CA7A}"/>
          </ac:spMkLst>
        </pc:spChg>
        <pc:spChg chg="mod">
          <ac:chgData name="Prieto Villar, José M." userId="79c44207-68a7-42d5-abf4-08866532a717" providerId="ADAL" clId="{B02809BA-981D-4D6D-85A0-C6ABA4C260AE}" dt="2021-03-16T23:52:37.779" v="652"/>
          <ac:spMkLst>
            <pc:docMk/>
            <pc:sldMk cId="3964026226" sldId="350"/>
            <ac:spMk id="6" creationId="{A62DADB5-1A7C-2840-8715-E242D56D7C3C}"/>
          </ac:spMkLst>
        </pc:spChg>
        <pc:spChg chg="add mod">
          <ac:chgData name="Prieto Villar, José M." userId="79c44207-68a7-42d5-abf4-08866532a717" providerId="ADAL" clId="{B02809BA-981D-4D6D-85A0-C6ABA4C260AE}" dt="2021-03-16T22:59:43.816" v="148" actId="20577"/>
          <ac:spMkLst>
            <pc:docMk/>
            <pc:sldMk cId="3964026226" sldId="350"/>
            <ac:spMk id="7" creationId="{81B004AB-BD01-4007-A981-D488BC089251}"/>
          </ac:spMkLst>
        </pc:spChg>
        <pc:spChg chg="del">
          <ac:chgData name="Prieto Villar, José M." userId="79c44207-68a7-42d5-abf4-08866532a717" providerId="ADAL" clId="{B02809BA-981D-4D6D-85A0-C6ABA4C260AE}" dt="2021-03-16T22:56:56.757" v="53" actId="478"/>
          <ac:spMkLst>
            <pc:docMk/>
            <pc:sldMk cId="3964026226" sldId="350"/>
            <ac:spMk id="8" creationId="{DAAD27F3-6176-4F99-B37D-4862B1A92055}"/>
          </ac:spMkLst>
        </pc:spChg>
        <pc:spChg chg="del">
          <ac:chgData name="Prieto Villar, José M." userId="79c44207-68a7-42d5-abf4-08866532a717" providerId="ADAL" clId="{B02809BA-981D-4D6D-85A0-C6ABA4C260AE}" dt="2021-03-16T22:56:55.718" v="52" actId="478"/>
          <ac:spMkLst>
            <pc:docMk/>
            <pc:sldMk cId="3964026226" sldId="350"/>
            <ac:spMk id="9" creationId="{93C89AC2-0385-4145-ADF5-112359417CA7}"/>
          </ac:spMkLst>
        </pc:spChg>
        <pc:spChg chg="add mod">
          <ac:chgData name="Prieto Villar, José M." userId="79c44207-68a7-42d5-abf4-08866532a717" providerId="ADAL" clId="{B02809BA-981D-4D6D-85A0-C6ABA4C260AE}" dt="2021-03-16T22:57:35.578" v="74" actId="20577"/>
          <ac:spMkLst>
            <pc:docMk/>
            <pc:sldMk cId="3964026226" sldId="350"/>
            <ac:spMk id="10" creationId="{EAE0C110-E1B9-4C5B-98D0-A649D556BDCC}"/>
          </ac:spMkLst>
        </pc:spChg>
      </pc:sldChg>
      <pc:sldChg chg="addSp delSp modSp add mod">
        <pc:chgData name="Prieto Villar, José M." userId="79c44207-68a7-42d5-abf4-08866532a717" providerId="ADAL" clId="{B02809BA-981D-4D6D-85A0-C6ABA4C260AE}" dt="2021-03-16T23:52:41.091" v="653"/>
        <pc:sldMkLst>
          <pc:docMk/>
          <pc:sldMk cId="3900930081" sldId="351"/>
        </pc:sldMkLst>
        <pc:spChg chg="add mod">
          <ac:chgData name="Prieto Villar, José M." userId="79c44207-68a7-42d5-abf4-08866532a717" providerId="ADAL" clId="{B02809BA-981D-4D6D-85A0-C6ABA4C260AE}" dt="2021-03-16T23:00:19.137" v="155" actId="14100"/>
          <ac:spMkLst>
            <pc:docMk/>
            <pc:sldMk cId="3900930081" sldId="351"/>
            <ac:spMk id="5" creationId="{8163F449-0698-43ED-92C0-DF770325B8BB}"/>
          </ac:spMkLst>
        </pc:spChg>
        <pc:spChg chg="mod">
          <ac:chgData name="Prieto Villar, José M." userId="79c44207-68a7-42d5-abf4-08866532a717" providerId="ADAL" clId="{B02809BA-981D-4D6D-85A0-C6ABA4C260AE}" dt="2021-03-16T23:52:41.091" v="653"/>
          <ac:spMkLst>
            <pc:docMk/>
            <pc:sldMk cId="3900930081" sldId="351"/>
            <ac:spMk id="6" creationId="{A62DADB5-1A7C-2840-8715-E242D56D7C3C}"/>
          </ac:spMkLst>
        </pc:spChg>
        <pc:spChg chg="add mod">
          <ac:chgData name="Prieto Villar, José M." userId="79c44207-68a7-42d5-abf4-08866532a717" providerId="ADAL" clId="{B02809BA-981D-4D6D-85A0-C6ABA4C260AE}" dt="2021-03-16T23:00:47.818" v="158" actId="108"/>
          <ac:spMkLst>
            <pc:docMk/>
            <pc:sldMk cId="3900930081" sldId="351"/>
            <ac:spMk id="7" creationId="{B85BA279-2563-42AB-AB4E-6DA1719C0DB9}"/>
          </ac:spMkLst>
        </pc:spChg>
        <pc:spChg chg="del">
          <ac:chgData name="Prieto Villar, José M." userId="79c44207-68a7-42d5-abf4-08866532a717" providerId="ADAL" clId="{B02809BA-981D-4D6D-85A0-C6ABA4C260AE}" dt="2021-03-16T23:00:13.381" v="152" actId="478"/>
          <ac:spMkLst>
            <pc:docMk/>
            <pc:sldMk cId="3900930081" sldId="351"/>
            <ac:spMk id="8" creationId="{DAAD27F3-6176-4F99-B37D-4862B1A92055}"/>
          </ac:spMkLst>
        </pc:spChg>
        <pc:spChg chg="del">
          <ac:chgData name="Prieto Villar, José M." userId="79c44207-68a7-42d5-abf4-08866532a717" providerId="ADAL" clId="{B02809BA-981D-4D6D-85A0-C6ABA4C260AE}" dt="2021-03-16T23:00:13.381" v="152" actId="478"/>
          <ac:spMkLst>
            <pc:docMk/>
            <pc:sldMk cId="3900930081" sldId="351"/>
            <ac:spMk id="9" creationId="{93C89AC2-0385-4145-ADF5-112359417CA7}"/>
          </ac:spMkLst>
        </pc:spChg>
        <pc:spChg chg="add del mod">
          <ac:chgData name="Prieto Villar, José M." userId="79c44207-68a7-42d5-abf4-08866532a717" providerId="ADAL" clId="{B02809BA-981D-4D6D-85A0-C6ABA4C260AE}" dt="2021-03-16T23:01:04.587" v="160"/>
          <ac:spMkLst>
            <pc:docMk/>
            <pc:sldMk cId="3900930081" sldId="351"/>
            <ac:spMk id="10" creationId="{C601760D-9ECA-4ACD-94FC-9828E18EA624}"/>
          </ac:spMkLst>
        </pc:spChg>
      </pc:sldChg>
      <pc:sldChg chg="addSp delSp modSp add mod">
        <pc:chgData name="Prieto Villar, José M." userId="79c44207-68a7-42d5-abf4-08866532a717" providerId="ADAL" clId="{B02809BA-981D-4D6D-85A0-C6ABA4C260AE}" dt="2021-03-16T23:52:44.483" v="654"/>
        <pc:sldMkLst>
          <pc:docMk/>
          <pc:sldMk cId="3322027621" sldId="352"/>
        </pc:sldMkLst>
        <pc:spChg chg="del">
          <ac:chgData name="Prieto Villar, José M." userId="79c44207-68a7-42d5-abf4-08866532a717" providerId="ADAL" clId="{B02809BA-981D-4D6D-85A0-C6ABA4C260AE}" dt="2021-03-16T23:01:13.958" v="162" actId="478"/>
          <ac:spMkLst>
            <pc:docMk/>
            <pc:sldMk cId="3322027621" sldId="352"/>
            <ac:spMk id="5" creationId="{8163F449-0698-43ED-92C0-DF770325B8BB}"/>
          </ac:spMkLst>
        </pc:spChg>
        <pc:spChg chg="mod">
          <ac:chgData name="Prieto Villar, José M." userId="79c44207-68a7-42d5-abf4-08866532a717" providerId="ADAL" clId="{B02809BA-981D-4D6D-85A0-C6ABA4C260AE}" dt="2021-03-16T23:52:44.483" v="654"/>
          <ac:spMkLst>
            <pc:docMk/>
            <pc:sldMk cId="3322027621" sldId="352"/>
            <ac:spMk id="6" creationId="{A62DADB5-1A7C-2840-8715-E242D56D7C3C}"/>
          </ac:spMkLst>
        </pc:spChg>
        <pc:spChg chg="del">
          <ac:chgData name="Prieto Villar, José M." userId="79c44207-68a7-42d5-abf4-08866532a717" providerId="ADAL" clId="{B02809BA-981D-4D6D-85A0-C6ABA4C260AE}" dt="2021-03-16T23:01:13.958" v="162" actId="478"/>
          <ac:spMkLst>
            <pc:docMk/>
            <pc:sldMk cId="3322027621" sldId="352"/>
            <ac:spMk id="7" creationId="{B85BA279-2563-42AB-AB4E-6DA1719C0DB9}"/>
          </ac:spMkLst>
        </pc:spChg>
        <pc:spChg chg="add mod">
          <ac:chgData name="Prieto Villar, José M." userId="79c44207-68a7-42d5-abf4-08866532a717" providerId="ADAL" clId="{B02809BA-981D-4D6D-85A0-C6ABA4C260AE}" dt="2021-03-16T23:03:37.433" v="226" actId="404"/>
          <ac:spMkLst>
            <pc:docMk/>
            <pc:sldMk cId="3322027621" sldId="352"/>
            <ac:spMk id="8" creationId="{900BB211-57A8-45E1-A366-55BCD55A389A}"/>
          </ac:spMkLst>
        </pc:spChg>
      </pc:sldChg>
      <pc:sldChg chg="addSp delSp modSp add del mod setBg">
        <pc:chgData name="Prieto Villar, José M." userId="79c44207-68a7-42d5-abf4-08866532a717" providerId="ADAL" clId="{B02809BA-981D-4D6D-85A0-C6ABA4C260AE}" dt="2021-03-16T23:08:29.801" v="346" actId="47"/>
        <pc:sldMkLst>
          <pc:docMk/>
          <pc:sldMk cId="2526919995" sldId="353"/>
        </pc:sldMkLst>
        <pc:spChg chg="add mod">
          <ac:chgData name="Prieto Villar, José M." userId="79c44207-68a7-42d5-abf4-08866532a717" providerId="ADAL" clId="{B02809BA-981D-4D6D-85A0-C6ABA4C260AE}" dt="2021-03-16T23:08:11.660" v="344" actId="26606"/>
          <ac:spMkLst>
            <pc:docMk/>
            <pc:sldMk cId="2526919995" sldId="353"/>
            <ac:spMk id="4" creationId="{B58FFE98-9007-423F-A5AE-AAEF7100D346}"/>
          </ac:spMkLst>
        </pc:spChg>
        <pc:spChg chg="add mod ord">
          <ac:chgData name="Prieto Villar, José M." userId="79c44207-68a7-42d5-abf4-08866532a717" providerId="ADAL" clId="{B02809BA-981D-4D6D-85A0-C6ABA4C260AE}" dt="2021-03-16T23:07:54.130" v="339" actId="26606"/>
          <ac:spMkLst>
            <pc:docMk/>
            <pc:sldMk cId="2526919995" sldId="353"/>
            <ac:spMk id="5" creationId="{8A306495-694E-42DE-A216-A2326F7C6290}"/>
          </ac:spMkLst>
        </pc:spChg>
        <pc:spChg chg="mod">
          <ac:chgData name="Prieto Villar, José M." userId="79c44207-68a7-42d5-abf4-08866532a717" providerId="ADAL" clId="{B02809BA-981D-4D6D-85A0-C6ABA4C260AE}" dt="2021-03-16T23:08:11.660" v="344" actId="26606"/>
          <ac:spMkLst>
            <pc:docMk/>
            <pc:sldMk cId="2526919995" sldId="353"/>
            <ac:spMk id="6" creationId="{A62DADB5-1A7C-2840-8715-E242D56D7C3C}"/>
          </ac:spMkLst>
        </pc:spChg>
        <pc:spChg chg="del">
          <ac:chgData name="Prieto Villar, José M." userId="79c44207-68a7-42d5-abf4-08866532a717" providerId="ADAL" clId="{B02809BA-981D-4D6D-85A0-C6ABA4C260AE}" dt="2021-03-16T23:06:39.806" v="324" actId="478"/>
          <ac:spMkLst>
            <pc:docMk/>
            <pc:sldMk cId="2526919995" sldId="353"/>
            <ac:spMk id="8" creationId="{900BB211-57A8-45E1-A366-55BCD55A389A}"/>
          </ac:spMkLst>
        </pc:spChg>
        <pc:spChg chg="add del">
          <ac:chgData name="Prieto Villar, José M." userId="79c44207-68a7-42d5-abf4-08866532a717" providerId="ADAL" clId="{B02809BA-981D-4D6D-85A0-C6ABA4C260AE}" dt="2021-03-16T23:07:06.052" v="327" actId="26606"/>
          <ac:spMkLst>
            <pc:docMk/>
            <pc:sldMk cId="2526919995" sldId="353"/>
            <ac:spMk id="12" creationId="{33E0EBB7-3EDF-4FFC-906D-3BCD31A72FFE}"/>
          </ac:spMkLst>
        </pc:spChg>
        <pc:spChg chg="add del">
          <ac:chgData name="Prieto Villar, José M." userId="79c44207-68a7-42d5-abf4-08866532a717" providerId="ADAL" clId="{B02809BA-981D-4D6D-85A0-C6ABA4C260AE}" dt="2021-03-16T23:07:06.052" v="327" actId="26606"/>
          <ac:spMkLst>
            <pc:docMk/>
            <pc:sldMk cId="2526919995" sldId="353"/>
            <ac:spMk id="14" creationId="{F25F397F-5BF8-43B6-8679-E2C8E2ABFC6D}"/>
          </ac:spMkLst>
        </pc:spChg>
        <pc:spChg chg="add del">
          <ac:chgData name="Prieto Villar, José M." userId="79c44207-68a7-42d5-abf4-08866532a717" providerId="ADAL" clId="{B02809BA-981D-4D6D-85A0-C6ABA4C260AE}" dt="2021-03-16T23:07:16.514" v="329" actId="26606"/>
          <ac:spMkLst>
            <pc:docMk/>
            <pc:sldMk cId="2526919995" sldId="353"/>
            <ac:spMk id="16" creationId="{59A309A7-1751-4ABE-A3C1-EEC40366AD89}"/>
          </ac:spMkLst>
        </pc:spChg>
        <pc:spChg chg="add del">
          <ac:chgData name="Prieto Villar, José M." userId="79c44207-68a7-42d5-abf4-08866532a717" providerId="ADAL" clId="{B02809BA-981D-4D6D-85A0-C6ABA4C260AE}" dt="2021-03-16T23:07:16.514" v="329" actId="26606"/>
          <ac:spMkLst>
            <pc:docMk/>
            <pc:sldMk cId="2526919995" sldId="353"/>
            <ac:spMk id="17" creationId="{967D8EB6-EAE1-4F9C-B398-83321E287204}"/>
          </ac:spMkLst>
        </pc:spChg>
        <pc:spChg chg="add del">
          <ac:chgData name="Prieto Villar, José M." userId="79c44207-68a7-42d5-abf4-08866532a717" providerId="ADAL" clId="{B02809BA-981D-4D6D-85A0-C6ABA4C260AE}" dt="2021-03-16T23:07:40.164" v="333" actId="26606"/>
          <ac:spMkLst>
            <pc:docMk/>
            <pc:sldMk cId="2526919995" sldId="353"/>
            <ac:spMk id="18" creationId="{DABE3E45-88CF-45D8-8D40-C773324D93F6}"/>
          </ac:spMkLst>
        </pc:spChg>
        <pc:spChg chg="add del">
          <ac:chgData name="Prieto Villar, José M." userId="79c44207-68a7-42d5-abf4-08866532a717" providerId="ADAL" clId="{B02809BA-981D-4D6D-85A0-C6ABA4C260AE}" dt="2021-03-16T23:07:20.776" v="331" actId="26606"/>
          <ac:spMkLst>
            <pc:docMk/>
            <pc:sldMk cId="2526919995" sldId="353"/>
            <ac:spMk id="19" creationId="{59A309A7-1751-4ABE-A3C1-EEC40366AD89}"/>
          </ac:spMkLst>
        </pc:spChg>
        <pc:spChg chg="add del">
          <ac:chgData name="Prieto Villar, José M." userId="79c44207-68a7-42d5-abf4-08866532a717" providerId="ADAL" clId="{B02809BA-981D-4D6D-85A0-C6ABA4C260AE}" dt="2021-03-16T23:07:20.776" v="331" actId="26606"/>
          <ac:spMkLst>
            <pc:docMk/>
            <pc:sldMk cId="2526919995" sldId="353"/>
            <ac:spMk id="20" creationId="{967D8EB6-EAE1-4F9C-B398-83321E287204}"/>
          </ac:spMkLst>
        </pc:spChg>
        <pc:spChg chg="add del">
          <ac:chgData name="Prieto Villar, José M." userId="79c44207-68a7-42d5-abf4-08866532a717" providerId="ADAL" clId="{B02809BA-981D-4D6D-85A0-C6ABA4C260AE}" dt="2021-03-16T23:07:40.164" v="333" actId="26606"/>
          <ac:spMkLst>
            <pc:docMk/>
            <pc:sldMk cId="2526919995" sldId="353"/>
            <ac:spMk id="22" creationId="{B91ECDA9-56DC-4270-8F33-01C5637B8CEB}"/>
          </ac:spMkLst>
        </pc:spChg>
        <pc:spChg chg="add del">
          <ac:chgData name="Prieto Villar, José M." userId="79c44207-68a7-42d5-abf4-08866532a717" providerId="ADAL" clId="{B02809BA-981D-4D6D-85A0-C6ABA4C260AE}" dt="2021-03-16T23:07:40.164" v="333" actId="26606"/>
          <ac:spMkLst>
            <pc:docMk/>
            <pc:sldMk cId="2526919995" sldId="353"/>
            <ac:spMk id="23" creationId="{1CD81A2A-6ED4-4EF4-A14C-912D31E14800}"/>
          </ac:spMkLst>
        </pc:spChg>
        <pc:spChg chg="add del">
          <ac:chgData name="Prieto Villar, José M." userId="79c44207-68a7-42d5-abf4-08866532a717" providerId="ADAL" clId="{B02809BA-981D-4D6D-85A0-C6ABA4C260AE}" dt="2021-03-16T23:07:40.164" v="333" actId="26606"/>
          <ac:spMkLst>
            <pc:docMk/>
            <pc:sldMk cId="2526919995" sldId="353"/>
            <ac:spMk id="24" creationId="{75F47824-961D-465D-84F9-EAE11BC6173B}"/>
          </ac:spMkLst>
        </pc:spChg>
        <pc:spChg chg="add del">
          <ac:chgData name="Prieto Villar, José M." userId="79c44207-68a7-42d5-abf4-08866532a717" providerId="ADAL" clId="{B02809BA-981D-4D6D-85A0-C6ABA4C260AE}" dt="2021-03-16T23:07:40.164" v="333" actId="26606"/>
          <ac:spMkLst>
            <pc:docMk/>
            <pc:sldMk cId="2526919995" sldId="353"/>
            <ac:spMk id="25" creationId="{1661932C-CA15-4E17-B115-FAE7CBEE4789}"/>
          </ac:spMkLst>
        </pc:spChg>
        <pc:spChg chg="add del">
          <ac:chgData name="Prieto Villar, José M." userId="79c44207-68a7-42d5-abf4-08866532a717" providerId="ADAL" clId="{B02809BA-981D-4D6D-85A0-C6ABA4C260AE}" dt="2021-03-16T23:07:40.164" v="333" actId="26606"/>
          <ac:spMkLst>
            <pc:docMk/>
            <pc:sldMk cId="2526919995" sldId="353"/>
            <ac:spMk id="26" creationId="{FEC9DA3E-C1D7-472D-B7C0-F71AE41FBA23}"/>
          </ac:spMkLst>
        </pc:spChg>
        <pc:spChg chg="add del">
          <ac:chgData name="Prieto Villar, José M." userId="79c44207-68a7-42d5-abf4-08866532a717" providerId="ADAL" clId="{B02809BA-981D-4D6D-85A0-C6ABA4C260AE}" dt="2021-03-16T23:07:40.164" v="333" actId="26606"/>
          <ac:spMkLst>
            <pc:docMk/>
            <pc:sldMk cId="2526919995" sldId="353"/>
            <ac:spMk id="27" creationId="{8590ADD5-9383-4D3D-9047-3DA2593CCB5D}"/>
          </ac:spMkLst>
        </pc:spChg>
        <pc:spChg chg="add del">
          <ac:chgData name="Prieto Villar, José M." userId="79c44207-68a7-42d5-abf4-08866532a717" providerId="ADAL" clId="{B02809BA-981D-4D6D-85A0-C6ABA4C260AE}" dt="2021-03-16T23:07:48.793" v="335" actId="26606"/>
          <ac:spMkLst>
            <pc:docMk/>
            <pc:sldMk cId="2526919995" sldId="353"/>
            <ac:spMk id="30" creationId="{33E0EBB7-3EDF-4FFC-906D-3BCD31A72FFE}"/>
          </ac:spMkLst>
        </pc:spChg>
        <pc:spChg chg="add del">
          <ac:chgData name="Prieto Villar, José M." userId="79c44207-68a7-42d5-abf4-08866532a717" providerId="ADAL" clId="{B02809BA-981D-4D6D-85A0-C6ABA4C260AE}" dt="2021-03-16T23:07:48.793" v="335" actId="26606"/>
          <ac:spMkLst>
            <pc:docMk/>
            <pc:sldMk cId="2526919995" sldId="353"/>
            <ac:spMk id="31" creationId="{F25F397F-5BF8-43B6-8679-E2C8E2ABFC6D}"/>
          </ac:spMkLst>
        </pc:spChg>
        <pc:spChg chg="add del">
          <ac:chgData name="Prieto Villar, José M." userId="79c44207-68a7-42d5-abf4-08866532a717" providerId="ADAL" clId="{B02809BA-981D-4D6D-85A0-C6ABA4C260AE}" dt="2021-03-16T23:07:54.119" v="338" actId="26606"/>
          <ac:spMkLst>
            <pc:docMk/>
            <pc:sldMk cId="2526919995" sldId="353"/>
            <ac:spMk id="33" creationId="{327D73B4-9F5C-4A64-A179-51B9500CB8B5}"/>
          </ac:spMkLst>
        </pc:spChg>
        <pc:spChg chg="add del">
          <ac:chgData name="Prieto Villar, José M." userId="79c44207-68a7-42d5-abf4-08866532a717" providerId="ADAL" clId="{B02809BA-981D-4D6D-85A0-C6ABA4C260AE}" dt="2021-03-16T23:07:54.119" v="338" actId="26606"/>
          <ac:spMkLst>
            <pc:docMk/>
            <pc:sldMk cId="2526919995" sldId="353"/>
            <ac:spMk id="34" creationId="{C1F06963-6374-4B48-844F-071A9BAAAE02}"/>
          </ac:spMkLst>
        </pc:spChg>
        <pc:spChg chg="add del">
          <ac:chgData name="Prieto Villar, José M." userId="79c44207-68a7-42d5-abf4-08866532a717" providerId="ADAL" clId="{B02809BA-981D-4D6D-85A0-C6ABA4C260AE}" dt="2021-03-16T23:07:54.119" v="338" actId="26606"/>
          <ac:spMkLst>
            <pc:docMk/>
            <pc:sldMk cId="2526919995" sldId="353"/>
            <ac:spMk id="38" creationId="{E3020543-B24B-4EC4-8FFC-8DD88EEA91A8}"/>
          </ac:spMkLst>
        </pc:spChg>
        <pc:spChg chg="add del">
          <ac:chgData name="Prieto Villar, José M." userId="79c44207-68a7-42d5-abf4-08866532a717" providerId="ADAL" clId="{B02809BA-981D-4D6D-85A0-C6ABA4C260AE}" dt="2021-03-16T23:08:11.660" v="344" actId="26606"/>
          <ac:spMkLst>
            <pc:docMk/>
            <pc:sldMk cId="2526919995" sldId="353"/>
            <ac:spMk id="41" creationId="{59A309A7-1751-4ABE-A3C1-EEC40366AD89}"/>
          </ac:spMkLst>
        </pc:spChg>
        <pc:spChg chg="add del">
          <ac:chgData name="Prieto Villar, José M." userId="79c44207-68a7-42d5-abf4-08866532a717" providerId="ADAL" clId="{B02809BA-981D-4D6D-85A0-C6ABA4C260AE}" dt="2021-03-16T23:08:11.660" v="344" actId="26606"/>
          <ac:spMkLst>
            <pc:docMk/>
            <pc:sldMk cId="2526919995" sldId="353"/>
            <ac:spMk id="42" creationId="{967D8EB6-EAE1-4F9C-B398-83321E287204}"/>
          </ac:spMkLst>
        </pc:spChg>
        <pc:spChg chg="add">
          <ac:chgData name="Prieto Villar, José M." userId="79c44207-68a7-42d5-abf4-08866532a717" providerId="ADAL" clId="{B02809BA-981D-4D6D-85A0-C6ABA4C260AE}" dt="2021-03-16T23:08:11.660" v="344" actId="26606"/>
          <ac:spMkLst>
            <pc:docMk/>
            <pc:sldMk cId="2526919995" sldId="353"/>
            <ac:spMk id="47" creationId="{1CD81A2A-6ED4-4EF4-A14C-912D31E14800}"/>
          </ac:spMkLst>
        </pc:spChg>
        <pc:spChg chg="add">
          <ac:chgData name="Prieto Villar, José M." userId="79c44207-68a7-42d5-abf4-08866532a717" providerId="ADAL" clId="{B02809BA-981D-4D6D-85A0-C6ABA4C260AE}" dt="2021-03-16T23:08:11.660" v="344" actId="26606"/>
          <ac:spMkLst>
            <pc:docMk/>
            <pc:sldMk cId="2526919995" sldId="353"/>
            <ac:spMk id="49" creationId="{1661932C-CA15-4E17-B115-FAE7CBEE4789}"/>
          </ac:spMkLst>
        </pc:spChg>
        <pc:spChg chg="add">
          <ac:chgData name="Prieto Villar, José M." userId="79c44207-68a7-42d5-abf4-08866532a717" providerId="ADAL" clId="{B02809BA-981D-4D6D-85A0-C6ABA4C260AE}" dt="2021-03-16T23:08:11.660" v="344" actId="26606"/>
          <ac:spMkLst>
            <pc:docMk/>
            <pc:sldMk cId="2526919995" sldId="353"/>
            <ac:spMk id="51" creationId="{8590ADD5-9383-4D3D-9047-3DA2593CCB5D}"/>
          </ac:spMkLst>
        </pc:spChg>
        <pc:spChg chg="add">
          <ac:chgData name="Prieto Villar, José M." userId="79c44207-68a7-42d5-abf4-08866532a717" providerId="ADAL" clId="{B02809BA-981D-4D6D-85A0-C6ABA4C260AE}" dt="2021-03-16T23:08:11.660" v="344" actId="26606"/>
          <ac:spMkLst>
            <pc:docMk/>
            <pc:sldMk cId="2526919995" sldId="353"/>
            <ac:spMk id="53" creationId="{DABE3E45-88CF-45D8-8D40-C773324D93F6}"/>
          </ac:spMkLst>
        </pc:spChg>
        <pc:spChg chg="add">
          <ac:chgData name="Prieto Villar, José M." userId="79c44207-68a7-42d5-abf4-08866532a717" providerId="ADAL" clId="{B02809BA-981D-4D6D-85A0-C6ABA4C260AE}" dt="2021-03-16T23:08:11.660" v="344" actId="26606"/>
          <ac:spMkLst>
            <pc:docMk/>
            <pc:sldMk cId="2526919995" sldId="353"/>
            <ac:spMk id="57" creationId="{B91ECDA9-56DC-4270-8F33-01C5637B8CEB}"/>
          </ac:spMkLst>
        </pc:spChg>
        <pc:spChg chg="add">
          <ac:chgData name="Prieto Villar, José M." userId="79c44207-68a7-42d5-abf4-08866532a717" providerId="ADAL" clId="{B02809BA-981D-4D6D-85A0-C6ABA4C260AE}" dt="2021-03-16T23:08:11.660" v="344" actId="26606"/>
          <ac:spMkLst>
            <pc:docMk/>
            <pc:sldMk cId="2526919995" sldId="353"/>
            <ac:spMk id="59" creationId="{75F47824-961D-465D-84F9-EAE11BC6173B}"/>
          </ac:spMkLst>
        </pc:spChg>
        <pc:spChg chg="add">
          <ac:chgData name="Prieto Villar, José M." userId="79c44207-68a7-42d5-abf4-08866532a717" providerId="ADAL" clId="{B02809BA-981D-4D6D-85A0-C6ABA4C260AE}" dt="2021-03-16T23:08:11.660" v="344" actId="26606"/>
          <ac:spMkLst>
            <pc:docMk/>
            <pc:sldMk cId="2526919995" sldId="353"/>
            <ac:spMk id="61" creationId="{FEC9DA3E-C1D7-472D-B7C0-F71AE41FBA23}"/>
          </ac:spMkLst>
        </pc:spChg>
        <pc:grpChg chg="add del">
          <ac:chgData name="Prieto Villar, José M." userId="79c44207-68a7-42d5-abf4-08866532a717" providerId="ADAL" clId="{B02809BA-981D-4D6D-85A0-C6ABA4C260AE}" dt="2021-03-16T23:07:54.119" v="338" actId="26606"/>
          <ac:grpSpMkLst>
            <pc:docMk/>
            <pc:sldMk cId="2526919995" sldId="353"/>
            <ac:grpSpMk id="35" creationId="{5614C7C0-FA1D-4105-8345-1DF76F9870A8}"/>
          </ac:grpSpMkLst>
        </pc:grpChg>
        <pc:picChg chg="add mod ord">
          <ac:chgData name="Prieto Villar, José M." userId="79c44207-68a7-42d5-abf4-08866532a717" providerId="ADAL" clId="{B02809BA-981D-4D6D-85A0-C6ABA4C260AE}" dt="2021-03-16T23:08:11.660" v="344" actId="26606"/>
          <ac:picMkLst>
            <pc:docMk/>
            <pc:sldMk cId="2526919995" sldId="353"/>
            <ac:picMk id="7" creationId="{16A26E4F-455B-42E3-86B3-5F3393A360FD}"/>
          </ac:picMkLst>
        </pc:picChg>
        <pc:cxnChg chg="add del">
          <ac:chgData name="Prieto Villar, José M." userId="79c44207-68a7-42d5-abf4-08866532a717" providerId="ADAL" clId="{B02809BA-981D-4D6D-85A0-C6ABA4C260AE}" dt="2021-03-16T23:07:40.164" v="333" actId="26606"/>
          <ac:cxnSpMkLst>
            <pc:docMk/>
            <pc:sldMk cId="2526919995" sldId="353"/>
            <ac:cxnSpMk id="28" creationId="{49CD1692-827B-4C8D-B4A1-134FD04CF45C}"/>
          </ac:cxnSpMkLst>
        </pc:cxnChg>
        <pc:cxnChg chg="add del">
          <ac:chgData name="Prieto Villar, José M." userId="79c44207-68a7-42d5-abf4-08866532a717" providerId="ADAL" clId="{B02809BA-981D-4D6D-85A0-C6ABA4C260AE}" dt="2021-03-16T23:07:54.119" v="338" actId="26606"/>
          <ac:cxnSpMkLst>
            <pc:docMk/>
            <pc:sldMk cId="2526919995" sldId="353"/>
            <ac:cxnSpMk id="39" creationId="{C49DA8F6-BCC1-4447-B54C-57856834B94B}"/>
          </ac:cxnSpMkLst>
        </pc:cxnChg>
        <pc:cxnChg chg="add">
          <ac:chgData name="Prieto Villar, José M." userId="79c44207-68a7-42d5-abf4-08866532a717" providerId="ADAL" clId="{B02809BA-981D-4D6D-85A0-C6ABA4C260AE}" dt="2021-03-16T23:08:11.660" v="344" actId="26606"/>
          <ac:cxnSpMkLst>
            <pc:docMk/>
            <pc:sldMk cId="2526919995" sldId="353"/>
            <ac:cxnSpMk id="55" creationId="{49CD1692-827B-4C8D-B4A1-134FD04CF45C}"/>
          </ac:cxnSpMkLst>
        </pc:cxnChg>
      </pc:sldChg>
      <pc:sldChg chg="addSp delSp modSp add mod setBg delDesignElem">
        <pc:chgData name="Prieto Villar, José M." userId="79c44207-68a7-42d5-abf4-08866532a717" providerId="ADAL" clId="{B02809BA-981D-4D6D-85A0-C6ABA4C260AE}" dt="2021-03-16T23:11:04.203" v="394" actId="17032"/>
        <pc:sldMkLst>
          <pc:docMk/>
          <pc:sldMk cId="2625607371" sldId="353"/>
        </pc:sldMkLst>
        <pc:spChg chg="add mod ord">
          <ac:chgData name="Prieto Villar, José M." userId="79c44207-68a7-42d5-abf4-08866532a717" providerId="ADAL" clId="{B02809BA-981D-4D6D-85A0-C6ABA4C260AE}" dt="2021-03-16T23:11:04.203" v="394" actId="17032"/>
          <ac:spMkLst>
            <pc:docMk/>
            <pc:sldMk cId="2625607371" sldId="353"/>
            <ac:spMk id="2" creationId="{3CF4F18E-5CD6-4222-8EDC-83EEBE75EF29}"/>
          </ac:spMkLst>
        </pc:spChg>
        <pc:spChg chg="mod">
          <ac:chgData name="Prieto Villar, José M." userId="79c44207-68a7-42d5-abf4-08866532a717" providerId="ADAL" clId="{B02809BA-981D-4D6D-85A0-C6ABA4C260AE}" dt="2021-03-16T23:09:33.206" v="367" actId="207"/>
          <ac:spMkLst>
            <pc:docMk/>
            <pc:sldMk cId="2625607371" sldId="353"/>
            <ac:spMk id="6" creationId="{A62DADB5-1A7C-2840-8715-E242D56D7C3C}"/>
          </ac:spMkLst>
        </pc:spChg>
        <pc:spChg chg="add mod">
          <ac:chgData name="Prieto Villar, José M." userId="79c44207-68a7-42d5-abf4-08866532a717" providerId="ADAL" clId="{B02809BA-981D-4D6D-85A0-C6ABA4C260AE}" dt="2021-03-16T23:10:42.665" v="392" actId="12"/>
          <ac:spMkLst>
            <pc:docMk/>
            <pc:sldMk cId="2625607371" sldId="353"/>
            <ac:spMk id="7" creationId="{0810D253-1221-41C2-8233-09D4F995943E}"/>
          </ac:spMkLst>
        </pc:spChg>
        <pc:spChg chg="add del mod">
          <ac:chgData name="Prieto Villar, José M." userId="79c44207-68a7-42d5-abf4-08866532a717" providerId="ADAL" clId="{B02809BA-981D-4D6D-85A0-C6ABA4C260AE}" dt="2021-03-16T23:10:05.894" v="374" actId="478"/>
          <ac:spMkLst>
            <pc:docMk/>
            <pc:sldMk cId="2625607371" sldId="353"/>
            <ac:spMk id="8" creationId="{93044093-E5BF-434A-87E0-F7AA6173E632}"/>
          </ac:spMkLst>
        </pc:spChg>
        <pc:spChg chg="del">
          <ac:chgData name="Prieto Villar, José M." userId="79c44207-68a7-42d5-abf4-08866532a717" providerId="ADAL" clId="{B02809BA-981D-4D6D-85A0-C6ABA4C260AE}" dt="2021-03-16T23:08:48.586" v="350" actId="478"/>
          <ac:spMkLst>
            <pc:docMk/>
            <pc:sldMk cId="2625607371" sldId="353"/>
            <ac:spMk id="9" creationId="{B645464F-5AB0-479A-9DA5-673D4E6A374D}"/>
          </ac:spMkLst>
        </pc:spChg>
        <pc:spChg chg="del">
          <ac:chgData name="Prieto Villar, José M." userId="79c44207-68a7-42d5-abf4-08866532a717" providerId="ADAL" clId="{B02809BA-981D-4D6D-85A0-C6ABA4C260AE}" dt="2021-03-16T23:08:32.002" v="348"/>
          <ac:spMkLst>
            <pc:docMk/>
            <pc:sldMk cId="2625607371" sldId="353"/>
            <ac:spMk id="41" creationId="{B0C60769-5425-4CDA-B979-1B360DB8F3A8}"/>
          </ac:spMkLst>
        </pc:spChg>
        <pc:picChg chg="mod">
          <ac:chgData name="Prieto Villar, José M." userId="79c44207-68a7-42d5-abf4-08866532a717" providerId="ADAL" clId="{B02809BA-981D-4D6D-85A0-C6ABA4C260AE}" dt="2021-03-16T23:08:54.089" v="352" actId="1076"/>
          <ac:picMkLst>
            <pc:docMk/>
            <pc:sldMk cId="2625607371" sldId="353"/>
            <ac:picMk id="10" creationId="{11572418-8D4F-4107-B18C-654BDD54E3BF}"/>
          </ac:picMkLst>
        </pc:picChg>
      </pc:sldChg>
      <pc:sldChg chg="delSp add del setBg delDesignElem">
        <pc:chgData name="Prieto Villar, José M." userId="79c44207-68a7-42d5-abf4-08866532a717" providerId="ADAL" clId="{B02809BA-981D-4D6D-85A0-C6ABA4C260AE}" dt="2021-03-16T23:06:28.799" v="322" actId="47"/>
        <pc:sldMkLst>
          <pc:docMk/>
          <pc:sldMk cId="3282933402" sldId="353"/>
        </pc:sldMkLst>
        <pc:spChg chg="del">
          <ac:chgData name="Prieto Villar, José M." userId="79c44207-68a7-42d5-abf4-08866532a717" providerId="ADAL" clId="{B02809BA-981D-4D6D-85A0-C6ABA4C260AE}" dt="2021-03-16T23:06:17.408" v="321"/>
          <ac:spMkLst>
            <pc:docMk/>
            <pc:sldMk cId="3282933402" sldId="353"/>
            <ac:spMk id="41" creationId="{B0C60769-5425-4CDA-B979-1B360DB8F3A8}"/>
          </ac:spMkLst>
        </pc:spChg>
      </pc:sldChg>
      <pc:sldChg chg="addSp delSp modSp add">
        <pc:chgData name="Prieto Villar, José M." userId="79c44207-68a7-42d5-abf4-08866532a717" providerId="ADAL" clId="{B02809BA-981D-4D6D-85A0-C6ABA4C260AE}" dt="2021-03-16T23:52:56.038" v="655"/>
        <pc:sldMkLst>
          <pc:docMk/>
          <pc:sldMk cId="3812556137" sldId="354"/>
        </pc:sldMkLst>
        <pc:spChg chg="add mod">
          <ac:chgData name="Prieto Villar, José M." userId="79c44207-68a7-42d5-abf4-08866532a717" providerId="ADAL" clId="{B02809BA-981D-4D6D-85A0-C6ABA4C260AE}" dt="2021-03-16T23:11:53.771" v="398" actId="1076"/>
          <ac:spMkLst>
            <pc:docMk/>
            <pc:sldMk cId="3812556137" sldId="354"/>
            <ac:spMk id="4" creationId="{5E346F55-86E4-4702-A604-75B50DE503DF}"/>
          </ac:spMkLst>
        </pc:spChg>
        <pc:spChg chg="add mod">
          <ac:chgData name="Prieto Villar, José M." userId="79c44207-68a7-42d5-abf4-08866532a717" providerId="ADAL" clId="{B02809BA-981D-4D6D-85A0-C6ABA4C260AE}" dt="2021-03-16T23:14:15.534" v="548" actId="1076"/>
          <ac:spMkLst>
            <pc:docMk/>
            <pc:sldMk cId="3812556137" sldId="354"/>
            <ac:spMk id="5" creationId="{20D48A29-DBE6-4511-B81B-2A4A7BA95213}"/>
          </ac:spMkLst>
        </pc:spChg>
        <pc:spChg chg="mod">
          <ac:chgData name="Prieto Villar, José M." userId="79c44207-68a7-42d5-abf4-08866532a717" providerId="ADAL" clId="{B02809BA-981D-4D6D-85A0-C6ABA4C260AE}" dt="2021-03-16T23:52:56.038" v="655"/>
          <ac:spMkLst>
            <pc:docMk/>
            <pc:sldMk cId="3812556137" sldId="354"/>
            <ac:spMk id="6" creationId="{A62DADB5-1A7C-2840-8715-E242D56D7C3C}"/>
          </ac:spMkLst>
        </pc:spChg>
        <pc:spChg chg="add mod">
          <ac:chgData name="Prieto Villar, José M." userId="79c44207-68a7-42d5-abf4-08866532a717" providerId="ADAL" clId="{B02809BA-981D-4D6D-85A0-C6ABA4C260AE}" dt="2021-03-16T23:11:53.771" v="398" actId="1076"/>
          <ac:spMkLst>
            <pc:docMk/>
            <pc:sldMk cId="3812556137" sldId="354"/>
            <ac:spMk id="7" creationId="{07A543EF-76DF-41A2-8311-6E52A7CCB4DC}"/>
          </ac:spMkLst>
        </pc:spChg>
        <pc:spChg chg="del">
          <ac:chgData name="Prieto Villar, José M." userId="79c44207-68a7-42d5-abf4-08866532a717" providerId="ADAL" clId="{B02809BA-981D-4D6D-85A0-C6ABA4C260AE}" dt="2021-03-16T23:11:30.702" v="396" actId="478"/>
          <ac:spMkLst>
            <pc:docMk/>
            <pc:sldMk cId="3812556137" sldId="354"/>
            <ac:spMk id="8" creationId="{900BB211-57A8-45E1-A366-55BCD55A389A}"/>
          </ac:spMkLst>
        </pc:spChg>
        <pc:spChg chg="add mod">
          <ac:chgData name="Prieto Villar, José M." userId="79c44207-68a7-42d5-abf4-08866532a717" providerId="ADAL" clId="{B02809BA-981D-4D6D-85A0-C6ABA4C260AE}" dt="2021-03-16T23:14:15.534" v="548" actId="1076"/>
          <ac:spMkLst>
            <pc:docMk/>
            <pc:sldMk cId="3812556137" sldId="354"/>
            <ac:spMk id="9" creationId="{C75C119C-2331-4644-A804-BA568D2A91C6}"/>
          </ac:spMkLst>
        </pc:spChg>
        <pc:spChg chg="add mod">
          <ac:chgData name="Prieto Villar, José M." userId="79c44207-68a7-42d5-abf4-08866532a717" providerId="ADAL" clId="{B02809BA-981D-4D6D-85A0-C6ABA4C260AE}" dt="2021-03-16T23:20:16.678" v="569" actId="1076"/>
          <ac:spMkLst>
            <pc:docMk/>
            <pc:sldMk cId="3812556137" sldId="354"/>
            <ac:spMk id="10" creationId="{5D97BBD6-0AD3-4353-813D-C33EDF42A17C}"/>
          </ac:spMkLst>
        </pc:spChg>
        <pc:spChg chg="add del mod">
          <ac:chgData name="Prieto Villar, José M." userId="79c44207-68a7-42d5-abf4-08866532a717" providerId="ADAL" clId="{B02809BA-981D-4D6D-85A0-C6ABA4C260AE}" dt="2021-03-16T23:13:50.324" v="544" actId="478"/>
          <ac:spMkLst>
            <pc:docMk/>
            <pc:sldMk cId="3812556137" sldId="354"/>
            <ac:spMk id="11" creationId="{C5EB1408-6588-4D0A-BDBA-1243BF774483}"/>
          </ac:spMkLst>
        </pc:spChg>
        <pc:spChg chg="add mod">
          <ac:chgData name="Prieto Villar, José M." userId="79c44207-68a7-42d5-abf4-08866532a717" providerId="ADAL" clId="{B02809BA-981D-4D6D-85A0-C6ABA4C260AE}" dt="2021-03-16T23:13:10.057" v="419" actId="14100"/>
          <ac:spMkLst>
            <pc:docMk/>
            <pc:sldMk cId="3812556137" sldId="354"/>
            <ac:spMk id="12" creationId="{33D6330F-8FB5-4462-B466-FAA507FEDAC6}"/>
          </ac:spMkLst>
        </pc:spChg>
        <pc:spChg chg="add mod">
          <ac:chgData name="Prieto Villar, José M." userId="79c44207-68a7-42d5-abf4-08866532a717" providerId="ADAL" clId="{B02809BA-981D-4D6D-85A0-C6ABA4C260AE}" dt="2021-03-16T23:13:43.191" v="543" actId="1038"/>
          <ac:spMkLst>
            <pc:docMk/>
            <pc:sldMk cId="3812556137" sldId="354"/>
            <ac:spMk id="13" creationId="{2F17C3E6-30E2-416B-80B6-6665C206D113}"/>
          </ac:spMkLst>
        </pc:spChg>
        <pc:spChg chg="add mod">
          <ac:chgData name="Prieto Villar, José M." userId="79c44207-68a7-42d5-abf4-08866532a717" providerId="ADAL" clId="{B02809BA-981D-4D6D-85A0-C6ABA4C260AE}" dt="2021-03-16T23:13:56.753" v="546" actId="1076"/>
          <ac:spMkLst>
            <pc:docMk/>
            <pc:sldMk cId="3812556137" sldId="354"/>
            <ac:spMk id="14" creationId="{6DF9052A-B3A4-4DF4-A54A-0ED002C0C05B}"/>
          </ac:spMkLst>
        </pc:spChg>
      </pc:sldChg>
      <pc:sldChg chg="addSp delSp modSp add mod">
        <pc:chgData name="Prieto Villar, José M." userId="79c44207-68a7-42d5-abf4-08866532a717" providerId="ADAL" clId="{B02809BA-981D-4D6D-85A0-C6ABA4C260AE}" dt="2021-03-16T23:53:31.596" v="659" actId="1076"/>
        <pc:sldMkLst>
          <pc:docMk/>
          <pc:sldMk cId="653612972" sldId="355"/>
        </pc:sldMkLst>
        <pc:spChg chg="add mod">
          <ac:chgData name="Prieto Villar, José M." userId="79c44207-68a7-42d5-abf4-08866532a717" providerId="ADAL" clId="{B02809BA-981D-4D6D-85A0-C6ABA4C260AE}" dt="2021-03-16T23:19:55.322" v="568"/>
          <ac:spMkLst>
            <pc:docMk/>
            <pc:sldMk cId="653612972" sldId="355"/>
            <ac:spMk id="4" creationId="{E85AED07-6F7C-41CE-B831-79675CC1E076}"/>
          </ac:spMkLst>
        </pc:spChg>
        <pc:spChg chg="mod">
          <ac:chgData name="Prieto Villar, José M." userId="79c44207-68a7-42d5-abf4-08866532a717" providerId="ADAL" clId="{B02809BA-981D-4D6D-85A0-C6ABA4C260AE}" dt="2021-03-16T23:53:31.596" v="659" actId="1076"/>
          <ac:spMkLst>
            <pc:docMk/>
            <pc:sldMk cId="653612972" sldId="355"/>
            <ac:spMk id="6" creationId="{A62DADB5-1A7C-2840-8715-E242D56D7C3C}"/>
          </ac:spMkLst>
        </pc:spChg>
        <pc:spChg chg="del">
          <ac:chgData name="Prieto Villar, José M." userId="79c44207-68a7-42d5-abf4-08866532a717" providerId="ADAL" clId="{B02809BA-981D-4D6D-85A0-C6ABA4C260AE}" dt="2021-03-16T23:19:24.119" v="556" actId="478"/>
          <ac:spMkLst>
            <pc:docMk/>
            <pc:sldMk cId="653612972" sldId="355"/>
            <ac:spMk id="8" creationId="{900BB211-57A8-45E1-A366-55BCD55A389A}"/>
          </ac:spMkLst>
        </pc:spChg>
      </pc:sldChg>
      <pc:sldChg chg="addSp delSp modSp add mod">
        <pc:chgData name="Prieto Villar, José M." userId="79c44207-68a7-42d5-abf4-08866532a717" providerId="ADAL" clId="{B02809BA-981D-4D6D-85A0-C6ABA4C260AE}" dt="2021-03-16T23:53:38.424" v="662" actId="478"/>
        <pc:sldMkLst>
          <pc:docMk/>
          <pc:sldMk cId="280710783" sldId="356"/>
        </pc:sldMkLst>
        <pc:spChg chg="add del mod">
          <ac:chgData name="Prieto Villar, José M." userId="79c44207-68a7-42d5-abf4-08866532a717" providerId="ADAL" clId="{B02809BA-981D-4D6D-85A0-C6ABA4C260AE}" dt="2021-03-16T23:53:38.424" v="662" actId="478"/>
          <ac:spMkLst>
            <pc:docMk/>
            <pc:sldMk cId="280710783" sldId="356"/>
            <ac:spMk id="3" creationId="{8B835DE9-AF46-41F2-8820-5273276D819C}"/>
          </ac:spMkLst>
        </pc:spChg>
        <pc:spChg chg="del">
          <ac:chgData name="Prieto Villar, José M." userId="79c44207-68a7-42d5-abf4-08866532a717" providerId="ADAL" clId="{B02809BA-981D-4D6D-85A0-C6ABA4C260AE}" dt="2021-03-16T23:20:27.997" v="572" actId="478"/>
          <ac:spMkLst>
            <pc:docMk/>
            <pc:sldMk cId="280710783" sldId="356"/>
            <ac:spMk id="4" creationId="{5E346F55-86E4-4702-A604-75B50DE503DF}"/>
          </ac:spMkLst>
        </pc:spChg>
        <pc:spChg chg="del">
          <ac:chgData name="Prieto Villar, José M." userId="79c44207-68a7-42d5-abf4-08866532a717" providerId="ADAL" clId="{B02809BA-981D-4D6D-85A0-C6ABA4C260AE}" dt="2021-03-16T23:20:35.362" v="576" actId="478"/>
          <ac:spMkLst>
            <pc:docMk/>
            <pc:sldMk cId="280710783" sldId="356"/>
            <ac:spMk id="5" creationId="{20D48A29-DBE6-4511-B81B-2A4A7BA95213}"/>
          </ac:spMkLst>
        </pc:spChg>
        <pc:spChg chg="del mod">
          <ac:chgData name="Prieto Villar, José M." userId="79c44207-68a7-42d5-abf4-08866532a717" providerId="ADAL" clId="{B02809BA-981D-4D6D-85A0-C6ABA4C260AE}" dt="2021-03-16T23:53:35.073" v="660" actId="478"/>
          <ac:spMkLst>
            <pc:docMk/>
            <pc:sldMk cId="280710783" sldId="356"/>
            <ac:spMk id="6" creationId="{A62DADB5-1A7C-2840-8715-E242D56D7C3C}"/>
          </ac:spMkLst>
        </pc:spChg>
        <pc:spChg chg="del">
          <ac:chgData name="Prieto Villar, José M." userId="79c44207-68a7-42d5-abf4-08866532a717" providerId="ADAL" clId="{B02809BA-981D-4D6D-85A0-C6ABA4C260AE}" dt="2021-03-16T23:20:27.997" v="572" actId="478"/>
          <ac:spMkLst>
            <pc:docMk/>
            <pc:sldMk cId="280710783" sldId="356"/>
            <ac:spMk id="7" creationId="{07A543EF-76DF-41A2-8311-6E52A7CCB4DC}"/>
          </ac:spMkLst>
        </pc:spChg>
        <pc:spChg chg="del">
          <ac:chgData name="Prieto Villar, José M." userId="79c44207-68a7-42d5-abf4-08866532a717" providerId="ADAL" clId="{B02809BA-981D-4D6D-85A0-C6ABA4C260AE}" dt="2021-03-16T23:20:33.957" v="575" actId="478"/>
          <ac:spMkLst>
            <pc:docMk/>
            <pc:sldMk cId="280710783" sldId="356"/>
            <ac:spMk id="9" creationId="{C75C119C-2331-4644-A804-BA568D2A91C6}"/>
          </ac:spMkLst>
        </pc:spChg>
        <pc:spChg chg="mod">
          <ac:chgData name="Prieto Villar, José M." userId="79c44207-68a7-42d5-abf4-08866532a717" providerId="ADAL" clId="{B02809BA-981D-4D6D-85A0-C6ABA4C260AE}" dt="2021-03-16T23:22:43.396" v="637" actId="1038"/>
          <ac:spMkLst>
            <pc:docMk/>
            <pc:sldMk cId="280710783" sldId="356"/>
            <ac:spMk id="10" creationId="{5D97BBD6-0AD3-4353-813D-C33EDF42A17C}"/>
          </ac:spMkLst>
        </pc:spChg>
        <pc:spChg chg="add mod">
          <ac:chgData name="Prieto Villar, José M." userId="79c44207-68a7-42d5-abf4-08866532a717" providerId="ADAL" clId="{B02809BA-981D-4D6D-85A0-C6ABA4C260AE}" dt="2021-03-16T23:21:22.283" v="601" actId="14100"/>
          <ac:spMkLst>
            <pc:docMk/>
            <pc:sldMk cId="280710783" sldId="356"/>
            <ac:spMk id="11" creationId="{E84732D3-DCD2-4D65-A080-8CD4F90892AC}"/>
          </ac:spMkLst>
        </pc:spChg>
        <pc:spChg chg="del">
          <ac:chgData name="Prieto Villar, José M." userId="79c44207-68a7-42d5-abf4-08866532a717" providerId="ADAL" clId="{B02809BA-981D-4D6D-85A0-C6ABA4C260AE}" dt="2021-03-16T23:20:36.772" v="577" actId="478"/>
          <ac:spMkLst>
            <pc:docMk/>
            <pc:sldMk cId="280710783" sldId="356"/>
            <ac:spMk id="12" creationId="{33D6330F-8FB5-4462-B466-FAA507FEDAC6}"/>
          </ac:spMkLst>
        </pc:spChg>
        <pc:spChg chg="del">
          <ac:chgData name="Prieto Villar, José M." userId="79c44207-68a7-42d5-abf4-08866532a717" providerId="ADAL" clId="{B02809BA-981D-4D6D-85A0-C6ABA4C260AE}" dt="2021-03-16T23:20:37.645" v="578" actId="478"/>
          <ac:spMkLst>
            <pc:docMk/>
            <pc:sldMk cId="280710783" sldId="356"/>
            <ac:spMk id="13" creationId="{2F17C3E6-30E2-416B-80B6-6665C206D113}"/>
          </ac:spMkLst>
        </pc:spChg>
        <pc:spChg chg="del">
          <ac:chgData name="Prieto Villar, José M." userId="79c44207-68a7-42d5-abf4-08866532a717" providerId="ADAL" clId="{B02809BA-981D-4D6D-85A0-C6ABA4C260AE}" dt="2021-03-16T23:20:25.427" v="571" actId="478"/>
          <ac:spMkLst>
            <pc:docMk/>
            <pc:sldMk cId="280710783" sldId="356"/>
            <ac:spMk id="14" creationId="{6DF9052A-B3A4-4DF4-A54A-0ED002C0C05B}"/>
          </ac:spMkLst>
        </pc:spChg>
        <pc:spChg chg="add mod">
          <ac:chgData name="Prieto Villar, José M." userId="79c44207-68a7-42d5-abf4-08866532a717" providerId="ADAL" clId="{B02809BA-981D-4D6D-85A0-C6ABA4C260AE}" dt="2021-03-16T23:21:39.793" v="607" actId="1076"/>
          <ac:spMkLst>
            <pc:docMk/>
            <pc:sldMk cId="280710783" sldId="356"/>
            <ac:spMk id="15" creationId="{8C6E2155-C1CC-4139-83CB-084E98B6A291}"/>
          </ac:spMkLst>
        </pc:spChg>
        <pc:spChg chg="add mod">
          <ac:chgData name="Prieto Villar, José M." userId="79c44207-68a7-42d5-abf4-08866532a717" providerId="ADAL" clId="{B02809BA-981D-4D6D-85A0-C6ABA4C260AE}" dt="2021-03-16T23:22:14.523" v="628" actId="12"/>
          <ac:spMkLst>
            <pc:docMk/>
            <pc:sldMk cId="280710783" sldId="356"/>
            <ac:spMk id="16" creationId="{A658E3C3-E71E-4B01-A470-49314AC989C5}"/>
          </ac:spMkLst>
        </pc:spChg>
        <pc:spChg chg="add mod">
          <ac:chgData name="Prieto Villar, José M." userId="79c44207-68a7-42d5-abf4-08866532a717" providerId="ADAL" clId="{B02809BA-981D-4D6D-85A0-C6ABA4C260AE}" dt="2021-03-16T23:22:35.370" v="632" actId="1076"/>
          <ac:spMkLst>
            <pc:docMk/>
            <pc:sldMk cId="280710783" sldId="356"/>
            <ac:spMk id="17" creationId="{015EC23F-C37E-4417-A8F7-D51E89D97791}"/>
          </ac:spMkLst>
        </pc:spChg>
        <pc:spChg chg="add mod">
          <ac:chgData name="Prieto Villar, José M." userId="79c44207-68a7-42d5-abf4-08866532a717" providerId="ADAL" clId="{B02809BA-981D-4D6D-85A0-C6ABA4C260AE}" dt="2021-03-16T23:53:35.343" v="661"/>
          <ac:spMkLst>
            <pc:docMk/>
            <pc:sldMk cId="280710783" sldId="356"/>
            <ac:spMk id="18" creationId="{39FA2D41-CB01-49B4-9AF7-CC4158A53A94}"/>
          </ac:spMkLst>
        </pc:spChg>
      </pc:sldChg>
      <pc:sldChg chg="addSp delSp modSp add mod">
        <pc:chgData name="Prieto Villar, José M." userId="79c44207-68a7-42d5-abf4-08866532a717" providerId="ADAL" clId="{B02809BA-981D-4D6D-85A0-C6ABA4C260AE}" dt="2021-03-16T23:53:45.527" v="665" actId="478"/>
        <pc:sldMkLst>
          <pc:docMk/>
          <pc:sldMk cId="318997576" sldId="357"/>
        </pc:sldMkLst>
        <pc:spChg chg="add del mod">
          <ac:chgData name="Prieto Villar, José M." userId="79c44207-68a7-42d5-abf4-08866532a717" providerId="ADAL" clId="{B02809BA-981D-4D6D-85A0-C6ABA4C260AE}" dt="2021-03-16T23:53:45.527" v="665" actId="478"/>
          <ac:spMkLst>
            <pc:docMk/>
            <pc:sldMk cId="318997576" sldId="357"/>
            <ac:spMk id="3" creationId="{26DE6204-7EF7-40B2-9D06-EE651E38920E}"/>
          </ac:spMkLst>
        </pc:spChg>
        <pc:spChg chg="del">
          <ac:chgData name="Prieto Villar, José M." userId="79c44207-68a7-42d5-abf4-08866532a717" providerId="ADAL" clId="{B02809BA-981D-4D6D-85A0-C6ABA4C260AE}" dt="2021-03-16T23:24:08.572" v="639" actId="478"/>
          <ac:spMkLst>
            <pc:docMk/>
            <pc:sldMk cId="318997576" sldId="357"/>
            <ac:spMk id="5" creationId="{CE30AF25-B0D8-4C96-A2A8-A2DBC814CA7A}"/>
          </ac:spMkLst>
        </pc:spChg>
        <pc:spChg chg="del">
          <ac:chgData name="Prieto Villar, José M." userId="79c44207-68a7-42d5-abf4-08866532a717" providerId="ADAL" clId="{B02809BA-981D-4D6D-85A0-C6ABA4C260AE}" dt="2021-03-16T23:53:43.052" v="663" actId="478"/>
          <ac:spMkLst>
            <pc:docMk/>
            <pc:sldMk cId="318997576" sldId="357"/>
            <ac:spMk id="6" creationId="{A62DADB5-1A7C-2840-8715-E242D56D7C3C}"/>
          </ac:spMkLst>
        </pc:spChg>
        <pc:spChg chg="del">
          <ac:chgData name="Prieto Villar, José M." userId="79c44207-68a7-42d5-abf4-08866532a717" providerId="ADAL" clId="{B02809BA-981D-4D6D-85A0-C6ABA4C260AE}" dt="2021-03-16T23:24:08.572" v="639" actId="478"/>
          <ac:spMkLst>
            <pc:docMk/>
            <pc:sldMk cId="318997576" sldId="357"/>
            <ac:spMk id="7" creationId="{81B004AB-BD01-4007-A981-D488BC089251}"/>
          </ac:spMkLst>
        </pc:spChg>
        <pc:spChg chg="add mod">
          <ac:chgData name="Prieto Villar, José M." userId="79c44207-68a7-42d5-abf4-08866532a717" providerId="ADAL" clId="{B02809BA-981D-4D6D-85A0-C6ABA4C260AE}" dt="2021-03-16T23:24:33.660" v="642" actId="1076"/>
          <ac:spMkLst>
            <pc:docMk/>
            <pc:sldMk cId="318997576" sldId="357"/>
            <ac:spMk id="8" creationId="{6C4A855D-5166-496C-91FB-9649FEDC68B5}"/>
          </ac:spMkLst>
        </pc:spChg>
        <pc:spChg chg="add mod">
          <ac:chgData name="Prieto Villar, José M." userId="79c44207-68a7-42d5-abf4-08866532a717" providerId="ADAL" clId="{B02809BA-981D-4D6D-85A0-C6ABA4C260AE}" dt="2021-03-16T23:24:26.289" v="641" actId="1076"/>
          <ac:spMkLst>
            <pc:docMk/>
            <pc:sldMk cId="318997576" sldId="357"/>
            <ac:spMk id="9" creationId="{F49A3EDD-9D55-4540-932C-2C69314D3398}"/>
          </ac:spMkLst>
        </pc:spChg>
        <pc:spChg chg="del">
          <ac:chgData name="Prieto Villar, José M." userId="79c44207-68a7-42d5-abf4-08866532a717" providerId="ADAL" clId="{B02809BA-981D-4D6D-85A0-C6ABA4C260AE}" dt="2021-03-16T23:24:08.572" v="639" actId="478"/>
          <ac:spMkLst>
            <pc:docMk/>
            <pc:sldMk cId="318997576" sldId="357"/>
            <ac:spMk id="10" creationId="{EAE0C110-E1B9-4C5B-98D0-A649D556BDCC}"/>
          </ac:spMkLst>
        </pc:spChg>
        <pc:spChg chg="add mod">
          <ac:chgData name="Prieto Villar, José M." userId="79c44207-68a7-42d5-abf4-08866532a717" providerId="ADAL" clId="{B02809BA-981D-4D6D-85A0-C6ABA4C260AE}" dt="2021-03-16T23:24:33.660" v="642" actId="1076"/>
          <ac:spMkLst>
            <pc:docMk/>
            <pc:sldMk cId="318997576" sldId="357"/>
            <ac:spMk id="11" creationId="{7EC42EC4-A8EE-49F3-9AC6-EF1BB7BAA008}"/>
          </ac:spMkLst>
        </pc:spChg>
        <pc:spChg chg="add mod">
          <ac:chgData name="Prieto Villar, José M." userId="79c44207-68a7-42d5-abf4-08866532a717" providerId="ADAL" clId="{B02809BA-981D-4D6D-85A0-C6ABA4C260AE}" dt="2021-03-16T23:24:42.663" v="643" actId="14100"/>
          <ac:spMkLst>
            <pc:docMk/>
            <pc:sldMk cId="318997576" sldId="357"/>
            <ac:spMk id="12" creationId="{A44ADF10-FD99-4B4C-9F33-E357B70216DE}"/>
          </ac:spMkLst>
        </pc:spChg>
        <pc:spChg chg="add mod">
          <ac:chgData name="Prieto Villar, José M." userId="79c44207-68a7-42d5-abf4-08866532a717" providerId="ADAL" clId="{B02809BA-981D-4D6D-85A0-C6ABA4C260AE}" dt="2021-03-16T23:24:26.289" v="641" actId="1076"/>
          <ac:spMkLst>
            <pc:docMk/>
            <pc:sldMk cId="318997576" sldId="357"/>
            <ac:spMk id="13" creationId="{AD636D96-9D2B-4792-A7CE-213FBB1D5D83}"/>
          </ac:spMkLst>
        </pc:spChg>
        <pc:spChg chg="add mod">
          <ac:chgData name="Prieto Villar, José M." userId="79c44207-68a7-42d5-abf4-08866532a717" providerId="ADAL" clId="{B02809BA-981D-4D6D-85A0-C6ABA4C260AE}" dt="2021-03-16T23:53:43.296" v="664"/>
          <ac:spMkLst>
            <pc:docMk/>
            <pc:sldMk cId="318997576" sldId="357"/>
            <ac:spMk id="14" creationId="{FBE3A3AF-37B3-4BE8-BA97-DA35BF510B06}"/>
          </ac:spMkLst>
        </pc:spChg>
      </pc:sldChg>
      <pc:sldChg chg="addSp delSp modSp add mod setBg">
        <pc:chgData name="Prieto Villar, José M." userId="79c44207-68a7-42d5-abf4-08866532a717" providerId="ADAL" clId="{B02809BA-981D-4D6D-85A0-C6ABA4C260AE}" dt="2021-03-17T00:05:48.541" v="1357" actId="20577"/>
        <pc:sldMkLst>
          <pc:docMk/>
          <pc:sldMk cId="374242611" sldId="358"/>
        </pc:sldMkLst>
        <pc:spChg chg="mod">
          <ac:chgData name="Prieto Villar, José M." userId="79c44207-68a7-42d5-abf4-08866532a717" providerId="ADAL" clId="{B02809BA-981D-4D6D-85A0-C6ABA4C260AE}" dt="2021-03-17T00:05:48.541" v="1357" actId="20577"/>
          <ac:spMkLst>
            <pc:docMk/>
            <pc:sldMk cId="374242611" sldId="358"/>
            <ac:spMk id="6" creationId="{A62DADB5-1A7C-2840-8715-E242D56D7C3C}"/>
          </ac:spMkLst>
        </pc:spChg>
        <pc:spChg chg="del">
          <ac:chgData name="Prieto Villar, José M." userId="79c44207-68a7-42d5-abf4-08866532a717" providerId="ADAL" clId="{B02809BA-981D-4D6D-85A0-C6ABA4C260AE}" dt="2021-03-16T23:51:51.404" v="645" actId="478"/>
          <ac:spMkLst>
            <pc:docMk/>
            <pc:sldMk cId="374242611" sldId="358"/>
            <ac:spMk id="8" creationId="{6C4A855D-5166-496C-91FB-9649FEDC68B5}"/>
          </ac:spMkLst>
        </pc:spChg>
        <pc:spChg chg="del">
          <ac:chgData name="Prieto Villar, José M." userId="79c44207-68a7-42d5-abf4-08866532a717" providerId="ADAL" clId="{B02809BA-981D-4D6D-85A0-C6ABA4C260AE}" dt="2021-03-16T23:51:51.404" v="645" actId="478"/>
          <ac:spMkLst>
            <pc:docMk/>
            <pc:sldMk cId="374242611" sldId="358"/>
            <ac:spMk id="9" creationId="{F49A3EDD-9D55-4540-932C-2C69314D3398}"/>
          </ac:spMkLst>
        </pc:spChg>
        <pc:spChg chg="del">
          <ac:chgData name="Prieto Villar, José M." userId="79c44207-68a7-42d5-abf4-08866532a717" providerId="ADAL" clId="{B02809BA-981D-4D6D-85A0-C6ABA4C260AE}" dt="2021-03-16T23:51:51.404" v="645" actId="478"/>
          <ac:spMkLst>
            <pc:docMk/>
            <pc:sldMk cId="374242611" sldId="358"/>
            <ac:spMk id="11" creationId="{7EC42EC4-A8EE-49F3-9AC6-EF1BB7BAA008}"/>
          </ac:spMkLst>
        </pc:spChg>
        <pc:spChg chg="del">
          <ac:chgData name="Prieto Villar, José M." userId="79c44207-68a7-42d5-abf4-08866532a717" providerId="ADAL" clId="{B02809BA-981D-4D6D-85A0-C6ABA4C260AE}" dt="2021-03-16T23:51:51.404" v="645" actId="478"/>
          <ac:spMkLst>
            <pc:docMk/>
            <pc:sldMk cId="374242611" sldId="358"/>
            <ac:spMk id="12" creationId="{A44ADF10-FD99-4B4C-9F33-E357B70216DE}"/>
          </ac:spMkLst>
        </pc:spChg>
        <pc:spChg chg="del">
          <ac:chgData name="Prieto Villar, José M." userId="79c44207-68a7-42d5-abf4-08866532a717" providerId="ADAL" clId="{B02809BA-981D-4D6D-85A0-C6ABA4C260AE}" dt="2021-03-16T23:51:51.404" v="645" actId="478"/>
          <ac:spMkLst>
            <pc:docMk/>
            <pc:sldMk cId="374242611" sldId="358"/>
            <ac:spMk id="13" creationId="{AD636D96-9D2B-4792-A7CE-213FBB1D5D83}"/>
          </ac:spMkLst>
        </pc:spChg>
        <pc:spChg chg="add">
          <ac:chgData name="Prieto Villar, José M." userId="79c44207-68a7-42d5-abf4-08866532a717" providerId="ADAL" clId="{B02809BA-981D-4D6D-85A0-C6ABA4C260AE}" dt="2021-03-16T23:51:59.784" v="647" actId="26606"/>
          <ac:spMkLst>
            <pc:docMk/>
            <pc:sldMk cId="374242611" sldId="358"/>
            <ac:spMk id="15" creationId="{7D9D36D6-2AC5-46A1-A849-4C82D5264A3A}"/>
          </ac:spMkLst>
        </pc:spChg>
        <pc:picChg chg="add mod">
          <ac:chgData name="Prieto Villar, José M." userId="79c44207-68a7-42d5-abf4-08866532a717" providerId="ADAL" clId="{B02809BA-981D-4D6D-85A0-C6ABA4C260AE}" dt="2021-03-16T23:51:59.784" v="647" actId="26606"/>
          <ac:picMkLst>
            <pc:docMk/>
            <pc:sldMk cId="374242611" sldId="358"/>
            <ac:picMk id="10" creationId="{1ECB4FF6-D20B-4011-9E00-284EA8674739}"/>
          </ac:picMkLst>
        </pc:picChg>
      </pc:sldChg>
      <pc:sldChg chg="addSp delSp modSp add mod">
        <pc:chgData name="Prieto Villar, José M." userId="79c44207-68a7-42d5-abf4-08866532a717" providerId="ADAL" clId="{B02809BA-981D-4D6D-85A0-C6ABA4C260AE}" dt="2021-03-16T23:57:49.816" v="908" actId="20577"/>
        <pc:sldMkLst>
          <pc:docMk/>
          <pc:sldMk cId="1932786268" sldId="359"/>
        </pc:sldMkLst>
        <pc:spChg chg="add del mod">
          <ac:chgData name="Prieto Villar, José M." userId="79c44207-68a7-42d5-abf4-08866532a717" providerId="ADAL" clId="{B02809BA-981D-4D6D-85A0-C6ABA4C260AE}" dt="2021-03-16T23:56:49.549" v="820"/>
          <ac:spMkLst>
            <pc:docMk/>
            <pc:sldMk cId="1932786268" sldId="359"/>
            <ac:spMk id="2" creationId="{AE9CFDFB-8A03-4CD5-A076-1EB147F0AF3A}"/>
          </ac:spMkLst>
        </pc:spChg>
        <pc:spChg chg="mod">
          <ac:chgData name="Prieto Villar, José M." userId="79c44207-68a7-42d5-abf4-08866532a717" providerId="ADAL" clId="{B02809BA-981D-4D6D-85A0-C6ABA4C260AE}" dt="2021-03-16T23:57:09.199" v="830" actId="14100"/>
          <ac:spMkLst>
            <pc:docMk/>
            <pc:sldMk cId="1932786268" sldId="359"/>
            <ac:spMk id="4" creationId="{E85AED07-6F7C-41CE-B831-79675CC1E076}"/>
          </ac:spMkLst>
        </pc:spChg>
        <pc:spChg chg="add mod">
          <ac:chgData name="Prieto Villar, José M." userId="79c44207-68a7-42d5-abf4-08866532a717" providerId="ADAL" clId="{B02809BA-981D-4D6D-85A0-C6ABA4C260AE}" dt="2021-03-16T23:57:49.816" v="908" actId="20577"/>
          <ac:spMkLst>
            <pc:docMk/>
            <pc:sldMk cId="1932786268" sldId="359"/>
            <ac:spMk id="5" creationId="{7E1C0932-5DEF-4A16-AEE2-E606C0B1A51F}"/>
          </ac:spMkLst>
        </pc:spChg>
        <pc:spChg chg="mod">
          <ac:chgData name="Prieto Villar, José M." userId="79c44207-68a7-42d5-abf4-08866532a717" providerId="ADAL" clId="{B02809BA-981D-4D6D-85A0-C6ABA4C260AE}" dt="2021-03-16T23:54:24.609" v="667"/>
          <ac:spMkLst>
            <pc:docMk/>
            <pc:sldMk cId="1932786268" sldId="359"/>
            <ac:spMk id="6" creationId="{A62DADB5-1A7C-2840-8715-E242D56D7C3C}"/>
          </ac:spMkLst>
        </pc:spChg>
      </pc:sldChg>
      <pc:sldChg chg="addSp delSp modSp add">
        <pc:chgData name="Prieto Villar, José M." userId="79c44207-68a7-42d5-abf4-08866532a717" providerId="ADAL" clId="{B02809BA-981D-4D6D-85A0-C6ABA4C260AE}" dt="2021-03-17T00:05:09.087" v="1343" actId="1076"/>
        <pc:sldMkLst>
          <pc:docMk/>
          <pc:sldMk cId="2050768638" sldId="360"/>
        </pc:sldMkLst>
        <pc:spChg chg="del">
          <ac:chgData name="Prieto Villar, José M." userId="79c44207-68a7-42d5-abf4-08866532a717" providerId="ADAL" clId="{B02809BA-981D-4D6D-85A0-C6ABA4C260AE}" dt="2021-03-17T00:03:45.693" v="1242" actId="478"/>
          <ac:spMkLst>
            <pc:docMk/>
            <pc:sldMk cId="2050768638" sldId="360"/>
            <ac:spMk id="4" creationId="{E85AED07-6F7C-41CE-B831-79675CC1E076}"/>
          </ac:spMkLst>
        </pc:spChg>
        <pc:spChg chg="del">
          <ac:chgData name="Prieto Villar, José M." userId="79c44207-68a7-42d5-abf4-08866532a717" providerId="ADAL" clId="{B02809BA-981D-4D6D-85A0-C6ABA4C260AE}" dt="2021-03-17T00:03:45.693" v="1242" actId="478"/>
          <ac:spMkLst>
            <pc:docMk/>
            <pc:sldMk cId="2050768638" sldId="360"/>
            <ac:spMk id="5" creationId="{7E1C0932-5DEF-4A16-AEE2-E606C0B1A51F}"/>
          </ac:spMkLst>
        </pc:spChg>
        <pc:spChg chg="add mod">
          <ac:chgData name="Prieto Villar, José M." userId="79c44207-68a7-42d5-abf4-08866532a717" providerId="ADAL" clId="{B02809BA-981D-4D6D-85A0-C6ABA4C260AE}" dt="2021-03-17T00:05:09.087" v="1343" actId="1076"/>
          <ac:spMkLst>
            <pc:docMk/>
            <pc:sldMk cId="2050768638" sldId="360"/>
            <ac:spMk id="7" creationId="{A5C3741C-466C-48DA-A181-9C43D08E976E}"/>
          </ac:spMkLst>
        </pc:spChg>
        <pc:spChg chg="add mod">
          <ac:chgData name="Prieto Villar, José M." userId="79c44207-68a7-42d5-abf4-08866532a717" providerId="ADAL" clId="{B02809BA-981D-4D6D-85A0-C6ABA4C260AE}" dt="2021-03-17T00:04:52.135" v="1341" actId="1076"/>
          <ac:spMkLst>
            <pc:docMk/>
            <pc:sldMk cId="2050768638" sldId="360"/>
            <ac:spMk id="8" creationId="{41B4C27D-6B69-461D-9F39-F13FC99FA545}"/>
          </ac:spMkLst>
        </pc:spChg>
        <pc:spChg chg="add mod">
          <ac:chgData name="Prieto Villar, José M." userId="79c44207-68a7-42d5-abf4-08866532a717" providerId="ADAL" clId="{B02809BA-981D-4D6D-85A0-C6ABA4C260AE}" dt="2021-03-17T00:05:09.087" v="1343" actId="1076"/>
          <ac:spMkLst>
            <pc:docMk/>
            <pc:sldMk cId="2050768638" sldId="360"/>
            <ac:spMk id="9" creationId="{BA9ACEAF-9DCC-41BC-AD07-E81E104379C5}"/>
          </ac:spMkLst>
        </pc:spChg>
        <pc:spChg chg="add mod">
          <ac:chgData name="Prieto Villar, José M." userId="79c44207-68a7-42d5-abf4-08866532a717" providerId="ADAL" clId="{B02809BA-981D-4D6D-85A0-C6ABA4C260AE}" dt="2021-03-17T00:04:52.135" v="1341" actId="1076"/>
          <ac:spMkLst>
            <pc:docMk/>
            <pc:sldMk cId="2050768638" sldId="360"/>
            <ac:spMk id="10" creationId="{74E429B3-A0E4-4D7D-8D82-3B818034586F}"/>
          </ac:spMkLst>
        </pc:spChg>
        <pc:spChg chg="add mod">
          <ac:chgData name="Prieto Villar, José M." userId="79c44207-68a7-42d5-abf4-08866532a717" providerId="ADAL" clId="{B02809BA-981D-4D6D-85A0-C6ABA4C260AE}" dt="2021-03-17T00:04:58.276" v="1342" actId="1076"/>
          <ac:spMkLst>
            <pc:docMk/>
            <pc:sldMk cId="2050768638" sldId="360"/>
            <ac:spMk id="11" creationId="{3FC7441E-65F8-4623-B828-150995971410}"/>
          </ac:spMkLst>
        </pc:spChg>
        <pc:spChg chg="add mod">
          <ac:chgData name="Prieto Villar, José M." userId="79c44207-68a7-42d5-abf4-08866532a717" providerId="ADAL" clId="{B02809BA-981D-4D6D-85A0-C6ABA4C260AE}" dt="2021-03-17T00:04:03.719" v="1278" actId="14100"/>
          <ac:spMkLst>
            <pc:docMk/>
            <pc:sldMk cId="2050768638" sldId="360"/>
            <ac:spMk id="12" creationId="{F543F554-F02C-4AF3-8931-A2257A188E8B}"/>
          </ac:spMkLst>
        </pc:spChg>
      </pc:sldChg>
      <pc:sldChg chg="addSp delSp modSp add del mod">
        <pc:chgData name="Prieto Villar, José M." userId="79c44207-68a7-42d5-abf4-08866532a717" providerId="ADAL" clId="{B02809BA-981D-4D6D-85A0-C6ABA4C260AE}" dt="2021-03-17T00:03:10.788" v="1240" actId="47"/>
        <pc:sldMkLst>
          <pc:docMk/>
          <pc:sldMk cId="4178696108" sldId="360"/>
        </pc:sldMkLst>
        <pc:spChg chg="del">
          <ac:chgData name="Prieto Villar, José M." userId="79c44207-68a7-42d5-abf4-08866532a717" providerId="ADAL" clId="{B02809BA-981D-4D6D-85A0-C6ABA4C260AE}" dt="2021-03-16T23:58:46.702" v="910" actId="478"/>
          <ac:spMkLst>
            <pc:docMk/>
            <pc:sldMk cId="4178696108" sldId="360"/>
            <ac:spMk id="4" creationId="{E85AED07-6F7C-41CE-B831-79675CC1E076}"/>
          </ac:spMkLst>
        </pc:spChg>
        <pc:spChg chg="del">
          <ac:chgData name="Prieto Villar, José M." userId="79c44207-68a7-42d5-abf4-08866532a717" providerId="ADAL" clId="{B02809BA-981D-4D6D-85A0-C6ABA4C260AE}" dt="2021-03-16T23:58:46.702" v="910" actId="478"/>
          <ac:spMkLst>
            <pc:docMk/>
            <pc:sldMk cId="4178696108" sldId="360"/>
            <ac:spMk id="5" creationId="{7E1C0932-5DEF-4A16-AEE2-E606C0B1A51F}"/>
          </ac:spMkLst>
        </pc:spChg>
        <pc:spChg chg="add del mod">
          <ac:chgData name="Prieto Villar, José M." userId="79c44207-68a7-42d5-abf4-08866532a717" providerId="ADAL" clId="{B02809BA-981D-4D6D-85A0-C6ABA4C260AE}" dt="2021-03-17T00:00:33.700" v="919" actId="478"/>
          <ac:spMkLst>
            <pc:docMk/>
            <pc:sldMk cId="4178696108" sldId="360"/>
            <ac:spMk id="7" creationId="{3242A551-8246-44D0-82E0-8FE9CC1A5428}"/>
          </ac:spMkLst>
        </pc:spChg>
        <pc:spChg chg="add mod">
          <ac:chgData name="Prieto Villar, José M." userId="79c44207-68a7-42d5-abf4-08866532a717" providerId="ADAL" clId="{B02809BA-981D-4D6D-85A0-C6ABA4C260AE}" dt="2021-03-17T00:03:05.968" v="1239" actId="20577"/>
          <ac:spMkLst>
            <pc:docMk/>
            <pc:sldMk cId="4178696108" sldId="360"/>
            <ac:spMk id="8" creationId="{F984FFEC-A526-460C-B7B5-EA7CFDF772B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raphik" panose="020B050303020206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raphik" panose="020B0503030202060203" pitchFamily="34" charset="0"/>
              </a:defRPr>
            </a:lvl1pPr>
          </a:lstStyle>
          <a:p>
            <a:fld id="{1DE7078C-3525-4C9B-BF62-C9FD13B9A875}" type="datetimeFigureOut">
              <a:rPr lang="en-US" smtClean="0"/>
              <a:pPr/>
              <a:t>3/24/2021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raphik" panose="020B050303020206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raphik" panose="020B0503030202060203" pitchFamily="34" charset="0"/>
              </a:defRPr>
            </a:lvl1pPr>
          </a:lstStyle>
          <a:p>
            <a:fld id="{436E8A87-18DA-4CCE-A8C2-BDBC489258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384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Graphik" panose="020B0503030202060203" pitchFamily="34" charset="0"/>
        <a:ea typeface="+mn-ea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Slide - G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Welcome</a:t>
            </a:r>
            <a:endParaRPr lang="en-US" dirty="0"/>
          </a:p>
        </p:txBody>
      </p:sp>
      <p:pic>
        <p:nvPicPr>
          <p:cNvPr id="5" name="Picture 4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89528D09-D9F4-47CA-BBA9-7AF13078DF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0607" y="5376231"/>
            <a:ext cx="670786" cy="7102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F21F7E-CEFA-4A8F-862E-8631C40CEA2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7B13834E-8AC2-48C5-8DD7-FE0809585ADD}"/>
              </a:ext>
            </a:extLst>
          </p:cNvPr>
          <p:cNvSpPr txBox="1">
            <a:spLocks/>
          </p:cNvSpPr>
          <p:nvPr userDrawn="1"/>
        </p:nvSpPr>
        <p:spPr>
          <a:xfrm>
            <a:off x="4544992" y="6224937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2671455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Image - Left-aligned, GT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201D5A-B05B-463A-A39A-D6351436BF33}"/>
              </a:ext>
            </a:extLst>
          </p:cNvPr>
          <p:cNvSpPr/>
          <p:nvPr userDrawn="1"/>
        </p:nvSpPr>
        <p:spPr>
          <a:xfrm>
            <a:off x="0" y="0"/>
            <a:ext cx="7965831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84C2CB2-4FB2-4965-A2E7-4A3640116F06}" type="datetime2">
              <a:rPr lang="en-US" smtClean="0"/>
              <a:t>Wednesday, March 24, 2021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pic>
        <p:nvPicPr>
          <p:cNvPr id="7" name="Picture 6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DF3CEA6A-1953-4DD5-B664-EEDED901A6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5601656"/>
            <a:ext cx="670786" cy="710244"/>
          </a:xfrm>
          <a:prstGeom prst="rect">
            <a:avLst/>
          </a:prstGeom>
        </p:spPr>
      </p:pic>
      <p:sp>
        <p:nvSpPr>
          <p:cNvPr id="9" name="Date Placeholder 10">
            <a:extLst>
              <a:ext uri="{FF2B5EF4-FFF2-40B4-BE49-F238E27FC236}">
                <a16:creationId xmlns:a16="http://schemas.microsoft.com/office/drawing/2014/main" id="{0AA73BB1-B10C-4495-AC10-01FDD5B3AA3D}"/>
              </a:ext>
            </a:extLst>
          </p:cNvPr>
          <p:cNvSpPr txBox="1">
            <a:spLocks/>
          </p:cNvSpPr>
          <p:nvPr userDrawn="1"/>
        </p:nvSpPr>
        <p:spPr>
          <a:xfrm>
            <a:off x="8708985" y="6066624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dirty="0"/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2522107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Image - Left-aligned,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345ECE-0A07-4C4B-9368-0CE4479DD27C}"/>
              </a:ext>
            </a:extLst>
          </p:cNvPr>
          <p:cNvSpPr/>
          <p:nvPr userDrawn="1"/>
        </p:nvSpPr>
        <p:spPr>
          <a:xfrm>
            <a:off x="0" y="0"/>
            <a:ext cx="7965831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95525D8-8C3D-4FEA-A4F3-A7048ED97C11}" type="datetime2">
              <a:rPr lang="en-US" smtClean="0"/>
              <a:t>Wednesday, March 24, 2021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38692DE-6F51-4131-B2FE-C47AAD1521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1" y="5813885"/>
            <a:ext cx="1884233" cy="4980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24pt</a:t>
            </a:r>
          </a:p>
        </p:txBody>
      </p:sp>
      <p:sp>
        <p:nvSpPr>
          <p:cNvPr id="9" name="Date Placeholder 10">
            <a:extLst>
              <a:ext uri="{FF2B5EF4-FFF2-40B4-BE49-F238E27FC236}">
                <a16:creationId xmlns:a16="http://schemas.microsoft.com/office/drawing/2014/main" id="{5C26002C-EFAF-4AD3-8B9F-AF1B6FE43BE0}"/>
              </a:ext>
            </a:extLst>
          </p:cNvPr>
          <p:cNvSpPr txBox="1">
            <a:spLocks/>
          </p:cNvSpPr>
          <p:nvPr userDrawn="1"/>
        </p:nvSpPr>
        <p:spPr>
          <a:xfrm>
            <a:off x="8708984" y="6066624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dirty="0"/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489709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Left-aligned, GT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59C8654-2CC9-F541-A924-257D0187B5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89" y="0"/>
            <a:ext cx="12210089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EB74AD-1B7B-4DBD-AD4A-8DA48458B4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3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84C2CB2-4FB2-4965-A2E7-4A3640116F06}" type="datetime2">
              <a:rPr lang="en-US" smtClean="0"/>
              <a:t>Wednesday, March 24, 2021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0" name="Date Placeholder 10">
            <a:extLst>
              <a:ext uri="{FF2B5EF4-FFF2-40B4-BE49-F238E27FC236}">
                <a16:creationId xmlns:a16="http://schemas.microsoft.com/office/drawing/2014/main" id="{5E6E1A55-CB99-4296-81A5-22FD525CB06C}"/>
              </a:ext>
            </a:extLst>
          </p:cNvPr>
          <p:cNvSpPr txBox="1">
            <a:spLocks/>
          </p:cNvSpPr>
          <p:nvPr userDrawn="1"/>
        </p:nvSpPr>
        <p:spPr>
          <a:xfrm>
            <a:off x="381001" y="6231723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1600" dirty="0">
                <a:latin typeface="GT Sectra Fine Bk" panose="00000400000000000000" pitchFamily="50" charset="0"/>
              </a:rPr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177265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Left-aligned,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62C8E55-8CAE-FC4A-BA3A-F66815D734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10089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D922CB3-850F-0445-AC8B-17707616DE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3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95525D8-8C3D-4FEA-A4F3-A7048ED97C11}" type="datetime2">
              <a:rPr lang="en-US" smtClean="0"/>
              <a:t>Wednesday, March 24, 2021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38692DE-6F51-4131-B2FE-C47AAD1521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1" y="5813885"/>
            <a:ext cx="1884233" cy="4980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24pt</a:t>
            </a:r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B7EAC6CF-541A-4AC8-B6EF-E5C5E712E8FC}"/>
              </a:ext>
            </a:extLst>
          </p:cNvPr>
          <p:cNvSpPr txBox="1">
            <a:spLocks/>
          </p:cNvSpPr>
          <p:nvPr userDrawn="1"/>
        </p:nvSpPr>
        <p:spPr>
          <a:xfrm>
            <a:off x="8708984" y="6066624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dirty="0"/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4160501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ver Image - Left-aligned,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7B17ED-64D8-481F-BAC9-1A3AAD1DA8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t="10633" r="7013" b="25000"/>
          <a:stretch/>
        </p:blipFill>
        <p:spPr>
          <a:xfrm>
            <a:off x="0" y="0"/>
            <a:ext cx="12192000" cy="6845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95525D8-8C3D-4FEA-A4F3-A7048ED97C11}" type="datetime2">
              <a:rPr lang="en-US" smtClean="0"/>
              <a:t>Wednesday, March 24, 2021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24pt</a:t>
            </a:r>
          </a:p>
        </p:txBody>
      </p:sp>
      <p:sp>
        <p:nvSpPr>
          <p:cNvPr id="10" name="Date Placeholder 10">
            <a:extLst>
              <a:ext uri="{FF2B5EF4-FFF2-40B4-BE49-F238E27FC236}">
                <a16:creationId xmlns:a16="http://schemas.microsoft.com/office/drawing/2014/main" id="{40C8ED76-C519-4092-835F-CE1D7C72348E}"/>
              </a:ext>
            </a:extLst>
          </p:cNvPr>
          <p:cNvSpPr txBox="1">
            <a:spLocks/>
          </p:cNvSpPr>
          <p:nvPr userDrawn="1"/>
        </p:nvSpPr>
        <p:spPr>
          <a:xfrm>
            <a:off x="8708984" y="6066624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dirty="0"/>
              <a:t>Advanced Technology Center</a:t>
            </a:r>
          </a:p>
        </p:txBody>
      </p:sp>
      <p:pic>
        <p:nvPicPr>
          <p:cNvPr id="12" name="Graphic 5">
            <a:extLst>
              <a:ext uri="{FF2B5EF4-FFF2-40B4-BE49-F238E27FC236}">
                <a16:creationId xmlns:a16="http://schemas.microsoft.com/office/drawing/2014/main" id="{EAFDC738-A7B0-4C4C-B6D2-A0ADA48185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1" y="5813885"/>
            <a:ext cx="1884233" cy="49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05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asic - Dark, White Tex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in sentence case, max 3 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rgbClr val="E6DCFF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140DB58-C382-4D4A-B4C9-306C0CDE029A}" type="datetime2">
              <a:rPr lang="en-US" smtClean="0"/>
              <a:t>Wednesday, March 24, 2021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5"/>
            <a:ext cx="4114799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38692DE-6F51-4131-B2FE-C47AAD1521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2644" y="5588460"/>
            <a:ext cx="1884233" cy="49801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5C777F7-C185-0145-A86B-3A8769FF5A97}"/>
              </a:ext>
            </a:extLst>
          </p:cNvPr>
          <p:cNvSpPr txBox="1"/>
          <p:nvPr userDrawn="1"/>
        </p:nvSpPr>
        <p:spPr>
          <a:xfrm>
            <a:off x="1149093" y="5959153"/>
            <a:ext cx="3102015" cy="1157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/>
                </a:solidFill>
              </a:rPr>
              <a:t>Copyright © 2021 Accenture. All rights reserved.</a:t>
            </a:r>
            <a:endParaRPr lang="en-US" sz="800" dirty="0">
              <a:solidFill>
                <a:schemeClr val="tx1"/>
              </a:solidFill>
            </a:endParaRPr>
          </a:p>
          <a:p>
            <a:pPr algn="r" defTabSz="228600">
              <a:spcAft>
                <a:spcPts val="1200"/>
              </a:spcAft>
            </a:pPr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FA456-2D38-40C1-B831-1BBEA124254A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 or Mid Purple (Accent 2)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9" name="Date Placeholder 10">
            <a:extLst>
              <a:ext uri="{FF2B5EF4-FFF2-40B4-BE49-F238E27FC236}">
                <a16:creationId xmlns:a16="http://schemas.microsoft.com/office/drawing/2014/main" id="{515674CC-308E-4268-950B-3DAEC9C1ABAF}"/>
              </a:ext>
            </a:extLst>
          </p:cNvPr>
          <p:cNvSpPr txBox="1">
            <a:spLocks/>
          </p:cNvSpPr>
          <p:nvPr userDrawn="1"/>
        </p:nvSpPr>
        <p:spPr>
          <a:xfrm>
            <a:off x="9146615" y="6231723"/>
            <a:ext cx="2860902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/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1078562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720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asic - Light, Black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in sentence case, max 3 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24pt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F59C2A9-CAAD-4437-A35B-5F02FAD0D9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2644" y="5588460"/>
            <a:ext cx="1884233" cy="498015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75A16-A4B2-4AE5-AFA0-950C115C747E}" type="datetime2">
              <a:rPr lang="en-US" smtClean="0"/>
              <a:t>Wednesday, March 24, 2021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5"/>
            <a:ext cx="4114799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9246FF-2C3D-9D46-B1DB-1D6FABA657CD}"/>
              </a:ext>
            </a:extLst>
          </p:cNvPr>
          <p:cNvSpPr txBox="1"/>
          <p:nvPr userDrawn="1"/>
        </p:nvSpPr>
        <p:spPr>
          <a:xfrm>
            <a:off x="1149093" y="5970728"/>
            <a:ext cx="3102015" cy="11574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2"/>
                </a:solidFill>
              </a:rPr>
              <a:t>Copyright © 2021 Accenture. All rights reserved.</a:t>
            </a:r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9" name="Date Placeholder 10">
            <a:extLst>
              <a:ext uri="{FF2B5EF4-FFF2-40B4-BE49-F238E27FC236}">
                <a16:creationId xmlns:a16="http://schemas.microsoft.com/office/drawing/2014/main" id="{B4FE2CDA-3E3D-4B4E-9D47-B7ECB330E84D}"/>
              </a:ext>
            </a:extLst>
          </p:cNvPr>
          <p:cNvSpPr txBox="1">
            <a:spLocks/>
          </p:cNvSpPr>
          <p:nvPr userDrawn="1"/>
        </p:nvSpPr>
        <p:spPr>
          <a:xfrm>
            <a:off x="9146615" y="6231723"/>
            <a:ext cx="2860902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/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855399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 userDrawn="1">
          <p15:clr>
            <a:srgbClr val="5ACBF0"/>
          </p15:clr>
        </p15:guide>
        <p15:guide id="2" orient="horz" pos="2520" userDrawn="1">
          <p15:clr>
            <a:srgbClr val="5ACBF0"/>
          </p15:clr>
        </p15:guide>
        <p15:guide id="3" pos="720" userDrawn="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Basic - Light, Black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in sentence case, max 3 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75A16-A4B2-4AE5-AFA0-950C115C747E}" type="datetime2">
              <a:rPr lang="en-US" smtClean="0"/>
              <a:t>Wednesday, March 24, 2021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5"/>
            <a:ext cx="4114799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9246FF-2C3D-9D46-B1DB-1D6FABA657CD}"/>
              </a:ext>
            </a:extLst>
          </p:cNvPr>
          <p:cNvSpPr txBox="1"/>
          <p:nvPr userDrawn="1"/>
        </p:nvSpPr>
        <p:spPr>
          <a:xfrm>
            <a:off x="1149093" y="5970728"/>
            <a:ext cx="3102015" cy="11574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2"/>
                </a:solidFill>
              </a:rPr>
              <a:t>Copyright © 2021 Accenture. All rights reserved.</a:t>
            </a:r>
            <a:endParaRPr lang="en-US" noProof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714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720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Basic - Dark, White Tex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in sentence case, max 3 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rgbClr val="E6DCFF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140DB58-C382-4D4A-B4C9-306C0CDE029A}" type="datetime2">
              <a:rPr lang="en-US" smtClean="0"/>
              <a:t>Wednesday, March 24, 2021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5"/>
            <a:ext cx="4114799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C777F7-C185-0145-A86B-3A8769FF5A97}"/>
              </a:ext>
            </a:extLst>
          </p:cNvPr>
          <p:cNvSpPr txBox="1"/>
          <p:nvPr userDrawn="1"/>
        </p:nvSpPr>
        <p:spPr>
          <a:xfrm>
            <a:off x="1149093" y="5959153"/>
            <a:ext cx="3102015" cy="1157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/>
                </a:solidFill>
              </a:rPr>
              <a:t>Copyright © 2021 Accenture. All rights reserved.</a:t>
            </a:r>
            <a:endParaRPr lang="en-US" sz="800" dirty="0">
              <a:solidFill>
                <a:schemeClr val="tx1"/>
              </a:solidFill>
            </a:endParaRPr>
          </a:p>
          <a:p>
            <a:pPr algn="r" defTabSz="228600">
              <a:spcAft>
                <a:spcPts val="1200"/>
              </a:spcAft>
            </a:pPr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FA456-2D38-40C1-B831-1BBEA124254A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 or Mid Purple (Accent 2)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45364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720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86957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Place agenda summary here in GT Sectra Fine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1" cy="810399"/>
          </a:xfrm>
        </p:spPr>
        <p:txBody>
          <a:bodyPr/>
          <a:lstStyle/>
          <a:p>
            <a:r>
              <a:rPr lang="en-GB" dirty="0"/>
              <a:t>Agenda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1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1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1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1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1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1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1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1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26242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26242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26242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26242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26242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26242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26242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26242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/>
          <p:nvPr userDrawn="1"/>
        </p:nvCxnSpPr>
        <p:spPr>
          <a:xfrm>
            <a:off x="4045241" y="1371600"/>
            <a:ext cx="0" cy="471948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317230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317230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17230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17230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17230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17230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317230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317230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FC4F5B-DE83-214A-95EA-68339F579CF1}"/>
              </a:ext>
            </a:extLst>
          </p:cNvPr>
          <p:cNvSpPr txBox="1"/>
          <p:nvPr userDrawn="1"/>
        </p:nvSpPr>
        <p:spPr>
          <a:xfrm>
            <a:off x="9290304" y="660196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368763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Slide -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Welcome</a:t>
            </a:r>
            <a:endParaRPr lang="en-US" dirty="0"/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6B12DB67-2F55-4F91-ABD8-4E1201FECE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884" y="5376231"/>
            <a:ext cx="1884233" cy="4980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104FBB-E799-42A8-A4FA-483DC489523D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5BACE79B-9CC9-470E-81E0-20F7FAE854A6}"/>
              </a:ext>
            </a:extLst>
          </p:cNvPr>
          <p:cNvSpPr txBox="1">
            <a:spLocks/>
          </p:cNvSpPr>
          <p:nvPr userDrawn="1"/>
        </p:nvSpPr>
        <p:spPr>
          <a:xfrm>
            <a:off x="4544992" y="6224937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2470055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6F62995-A1F7-47A0-AD35-CBADA97239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"/>
          <a:stretch/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961CA96-71E3-F941-B41E-52928AB911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 dirty="0"/>
              <a:t>Place subtitle here in GT Sectra Fine 24pt</a:t>
            </a:r>
            <a:endParaRPr lang="en-US" dirty="0"/>
          </a:p>
        </p:txBody>
      </p:sp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6D3AD0-C81D-4B6F-AF8C-3B3FD9443CEC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BB85E4-FADD-4019-B75F-48AAA1B24BF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11B85B-19F0-4C17-8AEA-F520CDD4C6A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52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 userDrawn="1">
          <p15:clr>
            <a:srgbClr val="5ACBF0"/>
          </p15:clr>
        </p15:guide>
        <p15:guide id="2" orient="horz" pos="2904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Co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4847E9-71CB-4177-8BB3-C4EDB8A3E2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1" b="1"/>
          <a:stretch/>
        </p:blipFill>
        <p:spPr>
          <a:xfrm>
            <a:off x="-1" y="1"/>
            <a:ext cx="12192001" cy="6857999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6D3AD0-C81D-4B6F-AF8C-3B3FD9443CEC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BB85E4-FADD-4019-B75F-48AAA1B24BF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D88312-3597-964E-9B24-8371E2C856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 dirty="0"/>
              <a:t>Place subtitle here in GT Sectra Fine 24pt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EC0436-E852-4CD1-BC46-0093EC0D78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000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 userDrawn="1">
          <p15:clr>
            <a:srgbClr val="5ACBF0"/>
          </p15:clr>
        </p15:guide>
        <p15:guide id="2" orient="horz" pos="2904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 with Image - Gradient Co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4847E9-71CB-4177-8BB3-C4EDB8A3E2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6D3AD0-C81D-4B6F-AF8C-3B3FD9443CEC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BB85E4-FADD-4019-B75F-48AAA1B24BF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C1BA4F43-9A33-40BF-9D42-10A8953739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2999" y="4610100"/>
            <a:ext cx="4952999" cy="1474214"/>
          </a:xfrm>
        </p:spPr>
        <p:txBody>
          <a:bodyPr vert="horz" lIns="0" tIns="0" rIns="0" bIns="0" rtlCol="0">
            <a:noAutofit/>
          </a:bodyPr>
          <a:lstStyle>
            <a:lvl1pPr marL="12700" indent="-12700" algn="l">
              <a:lnSpc>
                <a:spcPct val="90000"/>
              </a:lnSpc>
              <a:buNone/>
              <a:tabLst/>
              <a:defRPr lang="en-US" sz="2400" i="0" spc="0" dirty="0" smtClean="0">
                <a:solidFill>
                  <a:schemeClr val="tx1"/>
                </a:solidFill>
                <a:latin typeface="GT Sectra Fine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lvl="0"/>
            <a:r>
              <a:rPr lang="en-GB" dirty="0"/>
              <a:t>Place subtitle here in GT </a:t>
            </a:r>
            <a:r>
              <a:rPr lang="en-GB" dirty="0" err="1"/>
              <a:t>Sectra</a:t>
            </a:r>
            <a:r>
              <a:rPr lang="en-GB" dirty="0"/>
              <a:t> Fine 24pt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90E7B4-ACD0-4C8E-8030-4D39116544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918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Image - Gradient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230BE-E12B-4B12-B01F-61A3FEC100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521" y="0"/>
            <a:ext cx="12220517" cy="6874041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2999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8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5705D7-5365-4FDC-B41B-8DBB58CDEE10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2021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437B85-F911-4C8D-9468-5AF6FC49DE17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D15763B-29DE-5842-9F25-C3613114D2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 dirty="0"/>
              <a:t>Place subtitle here in GT Sectra Fine 24pt</a:t>
            </a:r>
            <a:endParaRPr lang="en-US" dirty="0"/>
          </a:p>
        </p:txBody>
      </p:sp>
      <p:pic>
        <p:nvPicPr>
          <p:cNvPr id="15" name="Picture 1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C2167318-06A3-4E36-96B0-7426CB40B6E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2516"/>
            <a:ext cx="192024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604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Numbered, Gradient Dark Purp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22C143E8-DD15-4271-878B-9FB6C450FC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82" b="19537"/>
          <a:stretch/>
        </p:blipFill>
        <p:spPr>
          <a:xfrm>
            <a:off x="0" y="0"/>
            <a:ext cx="12192000" cy="34277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 userDrawn="1"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233B92-45BF-2844-92CF-A75DE09F6E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 dirty="0"/>
              <a:t>Place subtitle here in GT Sectra Fine 24pt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anchor="t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tx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3547D52-08B5-47D9-9E24-A2D3A9A45C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5934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Numbered, Gradient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Background pattern&#10;&#10;Description automatically generated">
            <a:extLst>
              <a:ext uri="{FF2B5EF4-FFF2-40B4-BE49-F238E27FC236}">
                <a16:creationId xmlns:a16="http://schemas.microsoft.com/office/drawing/2014/main" id="{0CD753C7-2DCF-4C34-80DC-870F688988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4259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 userDrawn="1"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anchor="t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tx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 dirty="0"/>
              <a:t>Place subtitle here in GT Sectra Fine 24pt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785FBB-381E-4443-8D33-E31DF9F81C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93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Numbered, Gradient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16898D-3DD4-439C-B43F-558C1FDD36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 userDrawn="1"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anchor="t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tx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 dirty="0"/>
              <a:t>Place subtitle here in GT Sectra Fine 24pt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A495A57-35C7-4102-AC0C-0CC26BDFBF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31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Numbered, Gradient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8F4B10C-5234-40B6-8CA6-79B2DF02B8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AB64210-BE23-4613-90AC-3738A40ED78F}"/>
              </a:ext>
            </a:extLst>
          </p:cNvPr>
          <p:cNvSpPr/>
          <p:nvPr userDrawn="1"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anchor="t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tx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20B5CF-ECAF-4871-B303-435D56BF9C76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2021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829F91-EB74-4AA2-B649-E33D7237FE06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741A08E-B93F-E14E-AB8A-C62CD19AED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 dirty="0"/>
              <a:t>Place subtitle here in GT Sectra Fine 24pt</a:t>
            </a:r>
            <a:endParaRPr lang="en-US" dirty="0"/>
          </a:p>
        </p:txBody>
      </p:sp>
      <p:pic>
        <p:nvPicPr>
          <p:cNvPr id="13" name="Picture 12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3A838866-EE8A-4BAF-B622-4CB35334E8C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2516"/>
            <a:ext cx="192024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32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D4EA4B-84F0-4EB3-B6B4-6EAB903D2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DFCE48E-1DF3-48D6-BD43-BA3B9CE95A0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40300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AB0FD1-656A-4895-8A4E-225DFB2C1E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92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40300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7445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+ Greater Than L Bla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Welcome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546AA4-146F-4349-A95C-2FE9F58C88E2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58030F6B-9665-4505-8160-36341FE4D0FE}"/>
              </a:ext>
            </a:extLst>
          </p:cNvPr>
          <p:cNvSpPr txBox="1">
            <a:spLocks/>
          </p:cNvSpPr>
          <p:nvPr userDrawn="1"/>
        </p:nvSpPr>
        <p:spPr>
          <a:xfrm>
            <a:off x="380999" y="4681887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/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481446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2 - Headline + GT Sec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3004457"/>
            <a:ext cx="5524500" cy="286957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Place sub-headline here in GT </a:t>
            </a:r>
            <a:r>
              <a:rPr lang="en-US" dirty="0" err="1"/>
              <a:t>Sectra</a:t>
            </a:r>
            <a:r>
              <a:rPr lang="en-US" dirty="0"/>
              <a:t> Fine, indent for other levels</a:t>
            </a:r>
          </a:p>
          <a:p>
            <a:pPr lvl="1"/>
            <a:r>
              <a:rPr lang="en-US" dirty="0"/>
              <a:t>Second level (text 18pt)</a:t>
            </a:r>
          </a:p>
          <a:p>
            <a:pPr lvl="2"/>
            <a:r>
              <a:rPr lang="en-US" dirty="0"/>
              <a:t>Third level bullet (bullet 18pt)</a:t>
            </a:r>
          </a:p>
          <a:p>
            <a:pPr lvl="3"/>
            <a:r>
              <a:rPr lang="en-US" dirty="0"/>
              <a:t>Fourth level bullet (bullet 16pt)</a:t>
            </a:r>
          </a:p>
          <a:p>
            <a:pPr lvl="4"/>
            <a:r>
              <a:rPr lang="en-US" dirty="0"/>
              <a:t>Fifth level bullet (bullet 16pt)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CC1513EB-EC9B-9B42-BA12-BC659505A76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6499" y="1371601"/>
            <a:ext cx="5524500" cy="4502426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1371601"/>
            <a:ext cx="5524499" cy="1632856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85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  <p15:guide id="2" pos="3720" userDrawn="1">
          <p15:clr>
            <a:srgbClr val="5ACBF0"/>
          </p15:clr>
        </p15:guide>
        <p15:guide id="3" pos="3960" userDrawn="1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2 - Head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371601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E1E44A-D007-46D2-9E20-283025607FF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86499" y="1371601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B6533C5-6F53-46C1-904B-4A15BC734E7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81000" y="5874026"/>
            <a:ext cx="5524500" cy="437873"/>
          </a:xfrm>
        </p:spPr>
        <p:txBody>
          <a:bodyPr anchor="t"/>
          <a:lstStyle>
            <a:lvl1pPr marL="0" indent="0" defTabSz="22860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more info here 12pt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42901BF-D744-42DD-805A-32CB37B9D8B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86499" y="5874026"/>
            <a:ext cx="5524500" cy="437873"/>
          </a:xfrm>
        </p:spPr>
        <p:txBody>
          <a:bodyPr vert="horz" lIns="0" tIns="0" rIns="0" bIns="0" rtlCol="0" anchor="t">
            <a:noAutofit/>
          </a:bodyPr>
          <a:lstStyle>
            <a:lvl1pPr marL="0" indent="0" defTabSz="228600">
              <a:buNone/>
              <a:defRPr lang="en-US" sz="1200" dirty="0"/>
            </a:lvl1pPr>
          </a:lstStyle>
          <a:p>
            <a:pPr lvl="0"/>
            <a:r>
              <a:rPr lang="en-US" dirty="0"/>
              <a:t>Place more info here 12pt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194561"/>
            <a:ext cx="5524499" cy="367946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2194561"/>
            <a:ext cx="5524499" cy="367946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1059450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  <p15:guide id="2" pos="3720" userDrawn="1">
          <p15:clr>
            <a:srgbClr val="5ACBF0"/>
          </p15:clr>
        </p15:guide>
        <p15:guide id="3" pos="3960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3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A4C27-1C65-4465-A8B1-ACE92701B4D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1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318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B26F5FE-8482-4C00-99C1-3FC3BEEE82C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318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 dirty="0"/>
              <a:t>Sixth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318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55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CBA38EFA-DE92-462D-AAF3-DE465A47856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255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 dirty="0"/>
              <a:t>Sixth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255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099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4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2571749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2571749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3337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3337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28650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28650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73701C-90E3-449B-A44A-0C66B094560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2392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6CB018D-34A3-4417-AE76-9BB3793F0332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2392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BDC2B1A-D3A0-C04B-AEDB-0389C637EF1A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381000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0F6CE73-9C88-264F-A7F2-A3D2B2D1938B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333375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5F289FE6-F2A2-784D-9D31-047C10F04CDF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628650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A079B5C1-1D0F-8F40-A376-4AE3B49D1B5A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923925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3560975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757F29-5B8C-430C-B53D-FA44B1887B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77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C854DFB-B17D-45CF-98C3-3882DBE2C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C5D125FD-0D25-4E65-82F5-4E18FE84E4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3943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5B124AA5-6419-4552-97B5-242DA08BE7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0145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A378CD97-B880-4BCB-AD71-A7C1C1C848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6347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82CB6C29-05E0-4B43-A2EB-22FEB969E5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5496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EDE11-CE40-4943-AE63-A3B14CB3C037}"/>
              </a:ext>
            </a:extLst>
          </p:cNvPr>
          <p:cNvCxnSpPr>
            <a:cxnSpLocks/>
          </p:cNvCxnSpPr>
          <p:nvPr userDrawn="1"/>
        </p:nvCxnSpPr>
        <p:spPr>
          <a:xfrm>
            <a:off x="114156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7ED40C-58DA-45F1-8E80-6A74976C6E1E}"/>
              </a:ext>
            </a:extLst>
          </p:cNvPr>
          <p:cNvCxnSpPr/>
          <p:nvPr userDrawn="1"/>
        </p:nvCxnSpPr>
        <p:spPr>
          <a:xfrm>
            <a:off x="350358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91A22B2-C08A-41DA-ACB1-5B59B4CDA8DE}"/>
              </a:ext>
            </a:extLst>
          </p:cNvPr>
          <p:cNvCxnSpPr/>
          <p:nvPr userDrawn="1"/>
        </p:nvCxnSpPr>
        <p:spPr>
          <a:xfrm>
            <a:off x="586560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D3E374-86AB-4A80-81AD-B09F07C51B80}"/>
              </a:ext>
            </a:extLst>
          </p:cNvPr>
          <p:cNvCxnSpPr/>
          <p:nvPr userDrawn="1"/>
        </p:nvCxnSpPr>
        <p:spPr>
          <a:xfrm>
            <a:off x="822762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A5244A-D0CA-43CB-A0DB-296A219EDC9D}"/>
              </a:ext>
            </a:extLst>
          </p:cNvPr>
          <p:cNvCxnSpPr>
            <a:cxnSpLocks/>
          </p:cNvCxnSpPr>
          <p:nvPr userDrawn="1"/>
        </p:nvCxnSpPr>
        <p:spPr>
          <a:xfrm>
            <a:off x="10589648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EABD27E6-4547-45B3-9AC5-1EF508AE88E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07579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0" name="Picture Placeholder 13">
            <a:extLst>
              <a:ext uri="{FF2B5EF4-FFF2-40B4-BE49-F238E27FC236}">
                <a16:creationId xmlns:a16="http://schemas.microsoft.com/office/drawing/2014/main" id="{31C34651-25FA-45DD-86DF-BB58EBE9AA8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43781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B32375EE-E449-4B59-B987-5D6EBFBDF3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9983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EE1692D5-4CE6-4990-8769-B146983B947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161852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1266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 - Box Shad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4655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25DB0B2A-9775-46B0-9A40-F75EBFA4B4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817351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3F6B5F-EAE7-44DA-BD77-6D66865CEB9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80047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AD8EF41C-E978-4139-80A4-73605C41EA35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42743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54653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400" b="0" i="0">
                <a:solidFill>
                  <a:schemeClr val="accent2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7350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0047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2742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23111865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02BDBD-12C4-A940-8556-B3E5BDD10714}"/>
              </a:ext>
            </a:extLst>
          </p:cNvPr>
          <p:cNvCxnSpPr>
            <a:cxnSpLocks/>
          </p:cNvCxnSpPr>
          <p:nvPr userDrawn="1"/>
        </p:nvCxnSpPr>
        <p:spPr>
          <a:xfrm>
            <a:off x="377415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EA9EDE-6235-5149-A941-CF6FEAE2E6FF}"/>
              </a:ext>
            </a:extLst>
          </p:cNvPr>
          <p:cNvCxnSpPr>
            <a:cxnSpLocks/>
          </p:cNvCxnSpPr>
          <p:nvPr userDrawn="1"/>
        </p:nvCxnSpPr>
        <p:spPr>
          <a:xfrm>
            <a:off x="2353236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E3B3A9-F650-CD4D-ABE8-60A0F5E115AE}"/>
              </a:ext>
            </a:extLst>
          </p:cNvPr>
          <p:cNvCxnSpPr>
            <a:cxnSpLocks/>
          </p:cNvCxnSpPr>
          <p:nvPr userDrawn="1"/>
        </p:nvCxnSpPr>
        <p:spPr>
          <a:xfrm>
            <a:off x="4329057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0EADFA0-1672-B34A-99B7-19C51FEE8983}"/>
              </a:ext>
            </a:extLst>
          </p:cNvPr>
          <p:cNvCxnSpPr>
            <a:cxnSpLocks/>
          </p:cNvCxnSpPr>
          <p:nvPr userDrawn="1"/>
        </p:nvCxnSpPr>
        <p:spPr>
          <a:xfrm>
            <a:off x="6304878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C298F82-C3A0-2A4F-8530-36C08463C5C0}"/>
              </a:ext>
            </a:extLst>
          </p:cNvPr>
          <p:cNvCxnSpPr>
            <a:cxnSpLocks/>
          </p:cNvCxnSpPr>
          <p:nvPr userDrawn="1"/>
        </p:nvCxnSpPr>
        <p:spPr>
          <a:xfrm>
            <a:off x="8280699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35C1307-45DE-104B-82C7-0AF770E496DE}"/>
              </a:ext>
            </a:extLst>
          </p:cNvPr>
          <p:cNvCxnSpPr>
            <a:cxnSpLocks/>
          </p:cNvCxnSpPr>
          <p:nvPr userDrawn="1"/>
        </p:nvCxnSpPr>
        <p:spPr>
          <a:xfrm>
            <a:off x="10256520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BEB5A56-DED2-134F-B0DE-11936982F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923321BD-6745-7944-910F-B8C8E4AC3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A6C4DC7-1806-A74D-B434-61FF385F82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053D7F26-6DC1-034C-B572-B4BFE718C7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075A489-B7B7-CE40-B061-D8A36AFCC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FF2BF483-5EDC-9242-AD58-57E84F538C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379903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-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02BDBD-12C4-A940-8556-B3E5BDD10714}"/>
              </a:ext>
            </a:extLst>
          </p:cNvPr>
          <p:cNvCxnSpPr>
            <a:cxnSpLocks/>
          </p:cNvCxnSpPr>
          <p:nvPr userDrawn="1"/>
        </p:nvCxnSpPr>
        <p:spPr>
          <a:xfrm>
            <a:off x="377415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EA9EDE-6235-5149-A941-CF6FEAE2E6FF}"/>
              </a:ext>
            </a:extLst>
          </p:cNvPr>
          <p:cNvCxnSpPr>
            <a:cxnSpLocks/>
          </p:cNvCxnSpPr>
          <p:nvPr userDrawn="1"/>
        </p:nvCxnSpPr>
        <p:spPr>
          <a:xfrm>
            <a:off x="2353236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E3B3A9-F650-CD4D-ABE8-60A0F5E115AE}"/>
              </a:ext>
            </a:extLst>
          </p:cNvPr>
          <p:cNvCxnSpPr>
            <a:cxnSpLocks/>
          </p:cNvCxnSpPr>
          <p:nvPr userDrawn="1"/>
        </p:nvCxnSpPr>
        <p:spPr>
          <a:xfrm>
            <a:off x="4329057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0EADFA0-1672-B34A-99B7-19C51FEE8983}"/>
              </a:ext>
            </a:extLst>
          </p:cNvPr>
          <p:cNvCxnSpPr>
            <a:cxnSpLocks/>
          </p:cNvCxnSpPr>
          <p:nvPr userDrawn="1"/>
        </p:nvCxnSpPr>
        <p:spPr>
          <a:xfrm>
            <a:off x="6304878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C298F82-C3A0-2A4F-8530-36C08463C5C0}"/>
              </a:ext>
            </a:extLst>
          </p:cNvPr>
          <p:cNvCxnSpPr>
            <a:cxnSpLocks/>
          </p:cNvCxnSpPr>
          <p:nvPr userDrawn="1"/>
        </p:nvCxnSpPr>
        <p:spPr>
          <a:xfrm>
            <a:off x="8280699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35C1307-45DE-104B-82C7-0AF770E496DE}"/>
              </a:ext>
            </a:extLst>
          </p:cNvPr>
          <p:cNvCxnSpPr>
            <a:cxnSpLocks/>
          </p:cNvCxnSpPr>
          <p:nvPr userDrawn="1"/>
        </p:nvCxnSpPr>
        <p:spPr>
          <a:xfrm>
            <a:off x="10256520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2" name="Text Placeholder 21">
            <a:extLst>
              <a:ext uri="{FF2B5EF4-FFF2-40B4-BE49-F238E27FC236}">
                <a16:creationId xmlns:a16="http://schemas.microsoft.com/office/drawing/2014/main" id="{6DA3268F-5CC4-7E4D-879D-3A3F1FBF6B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3" name="Text Placeholder 21">
            <a:extLst>
              <a:ext uri="{FF2B5EF4-FFF2-40B4-BE49-F238E27FC236}">
                <a16:creationId xmlns:a16="http://schemas.microsoft.com/office/drawing/2014/main" id="{855592D2-902A-1146-B433-6648BEC8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6E6681C-3549-499E-A0C0-C4CE1E9558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28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8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71931-42F0-694A-9918-74F36725749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1000" y="1295233"/>
            <a:ext cx="3540355" cy="5016665"/>
          </a:xfrm>
        </p:spPr>
        <p:txBody>
          <a:bodyPr/>
          <a:lstStyle/>
          <a:p>
            <a:pPr lvl="0"/>
            <a:r>
              <a:rPr lang="en-GB" dirty="0"/>
              <a:t>Place text here, use indent to access other levels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CD7EAAF9-7102-4351-9F35-C40B3F3819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5822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CC40CB3D-DFEA-4056-B2DA-887E7C86324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98233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BABECB-6F2D-4068-AEE6-A603DAA72EF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43055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914A31DD-59CB-48C9-9C28-954E6B85C62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0644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41646E1-19C3-4B9B-B997-D1E684346A58}"/>
              </a:ext>
            </a:extLst>
          </p:cNvPr>
          <p:cNvCxnSpPr>
            <a:cxnSpLocks/>
          </p:cNvCxnSpPr>
          <p:nvPr userDrawn="1"/>
        </p:nvCxnSpPr>
        <p:spPr>
          <a:xfrm>
            <a:off x="4325822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573D48A-A495-4050-90E3-75258FCF3377}"/>
              </a:ext>
            </a:extLst>
          </p:cNvPr>
          <p:cNvCxnSpPr>
            <a:cxnSpLocks/>
          </p:cNvCxnSpPr>
          <p:nvPr userDrawn="1"/>
        </p:nvCxnSpPr>
        <p:spPr>
          <a:xfrm>
            <a:off x="6298233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73483C0-79C0-4141-9CB1-0BA663E254D0}"/>
              </a:ext>
            </a:extLst>
          </p:cNvPr>
          <p:cNvCxnSpPr>
            <a:cxnSpLocks/>
          </p:cNvCxnSpPr>
          <p:nvPr userDrawn="1"/>
        </p:nvCxnSpPr>
        <p:spPr>
          <a:xfrm>
            <a:off x="8270644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4A17C9C-D115-468F-86DD-CDE522721719}"/>
              </a:ext>
            </a:extLst>
          </p:cNvPr>
          <p:cNvCxnSpPr>
            <a:cxnSpLocks/>
          </p:cNvCxnSpPr>
          <p:nvPr userDrawn="1"/>
        </p:nvCxnSpPr>
        <p:spPr>
          <a:xfrm>
            <a:off x="10243055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21">
            <a:extLst>
              <a:ext uri="{FF2B5EF4-FFF2-40B4-BE49-F238E27FC236}">
                <a16:creationId xmlns:a16="http://schemas.microsoft.com/office/drawing/2014/main" id="{224BCF40-5B7A-4471-B077-3EEE956ADC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5822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58" name="Text Placeholder 21">
            <a:extLst>
              <a:ext uri="{FF2B5EF4-FFF2-40B4-BE49-F238E27FC236}">
                <a16:creationId xmlns:a16="http://schemas.microsoft.com/office/drawing/2014/main" id="{68E899C2-D12C-4214-88A5-B7A6E1BCDC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98233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59" name="Text Placeholder 21">
            <a:extLst>
              <a:ext uri="{FF2B5EF4-FFF2-40B4-BE49-F238E27FC236}">
                <a16:creationId xmlns:a16="http://schemas.microsoft.com/office/drawing/2014/main" id="{66A0D763-27FE-421C-A5D9-19A08FC2D8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70644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78" name="Text Placeholder 21">
            <a:extLst>
              <a:ext uri="{FF2B5EF4-FFF2-40B4-BE49-F238E27FC236}">
                <a16:creationId xmlns:a16="http://schemas.microsoft.com/office/drawing/2014/main" id="{43E52046-A5DE-47E3-A9A3-ADD4F6DB823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43055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BA696AEF-3D6B-2E4A-853E-8A8760E58D09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325822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3" name="Picture Placeholder 13">
            <a:extLst>
              <a:ext uri="{FF2B5EF4-FFF2-40B4-BE49-F238E27FC236}">
                <a16:creationId xmlns:a16="http://schemas.microsoft.com/office/drawing/2014/main" id="{05B98E7F-7333-A04B-94D4-281325401EF4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298233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B99C455B-37CC-4E44-8046-56AF81C1636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0243055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AAA6B0A5-6A50-1640-8F39-F8AC766655FE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270644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AEBC920-4A06-1844-A297-04C9B4995EA2}"/>
              </a:ext>
            </a:extLst>
          </p:cNvPr>
          <p:cNvCxnSpPr>
            <a:cxnSpLocks/>
          </p:cNvCxnSpPr>
          <p:nvPr userDrawn="1"/>
        </p:nvCxnSpPr>
        <p:spPr>
          <a:xfrm>
            <a:off x="4325822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8D916B0-6C7A-FE46-ADE6-48744F6FD90A}"/>
              </a:ext>
            </a:extLst>
          </p:cNvPr>
          <p:cNvCxnSpPr>
            <a:cxnSpLocks/>
          </p:cNvCxnSpPr>
          <p:nvPr userDrawn="1"/>
        </p:nvCxnSpPr>
        <p:spPr>
          <a:xfrm>
            <a:off x="6298233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A86475A-7CFD-8340-A566-4FB21E689F0A}"/>
              </a:ext>
            </a:extLst>
          </p:cNvPr>
          <p:cNvCxnSpPr>
            <a:cxnSpLocks/>
          </p:cNvCxnSpPr>
          <p:nvPr userDrawn="1"/>
        </p:nvCxnSpPr>
        <p:spPr>
          <a:xfrm>
            <a:off x="8270644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79DFD2D-5360-2342-829B-32DDEB7EBEB1}"/>
              </a:ext>
            </a:extLst>
          </p:cNvPr>
          <p:cNvCxnSpPr>
            <a:cxnSpLocks/>
          </p:cNvCxnSpPr>
          <p:nvPr userDrawn="1"/>
        </p:nvCxnSpPr>
        <p:spPr>
          <a:xfrm>
            <a:off x="10243055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1">
            <a:extLst>
              <a:ext uri="{FF2B5EF4-FFF2-40B4-BE49-F238E27FC236}">
                <a16:creationId xmlns:a16="http://schemas.microsoft.com/office/drawing/2014/main" id="{CDFBCAAC-9CA0-5A4E-8684-A49AAB0BA65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325822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0C025F6B-BD75-0A4C-87E1-147D69F7C5B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233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A9CB5A73-2496-3841-A61A-1965B0A6AD1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70644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id="{886F547A-67CA-C749-B9EA-AA1142C3154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243055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687A6A-0DE7-4742-9FEC-F4CAACF6BD01}"/>
              </a:ext>
            </a:extLst>
          </p:cNvPr>
          <p:cNvSpPr txBox="1"/>
          <p:nvPr userDrawn="1"/>
        </p:nvSpPr>
        <p:spPr>
          <a:xfrm>
            <a:off x="9363919" y="662071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C37153-4580-BB48-AD3A-E289DF242EE6}"/>
              </a:ext>
            </a:extLst>
          </p:cNvPr>
          <p:cNvSpPr txBox="1"/>
          <p:nvPr userDrawn="1"/>
        </p:nvSpPr>
        <p:spPr>
          <a:xfrm>
            <a:off x="9734309" y="653969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3869D1-469A-5B41-97BC-C47919F46F86}"/>
              </a:ext>
            </a:extLst>
          </p:cNvPr>
          <p:cNvSpPr txBox="1"/>
          <p:nvPr userDrawn="1"/>
        </p:nvSpPr>
        <p:spPr>
          <a:xfrm>
            <a:off x="10131552" y="652881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619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27BE519-6A5B-4320-BE53-57885A7799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3267635"/>
            <a:ext cx="5334000" cy="2667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Place sub-headline here in GT </a:t>
            </a:r>
            <a:r>
              <a:rPr lang="en-US" dirty="0" err="1"/>
              <a:t>Sectra</a:t>
            </a:r>
            <a:r>
              <a:rPr lang="en-US" dirty="0"/>
              <a:t> Fine, indent for other levels</a:t>
            </a:r>
          </a:p>
          <a:p>
            <a:pPr lvl="1"/>
            <a:r>
              <a:rPr lang="en-US" dirty="0"/>
              <a:t>Second level (text 18pt)</a:t>
            </a:r>
          </a:p>
          <a:p>
            <a:pPr lvl="2"/>
            <a:r>
              <a:rPr lang="en-US" dirty="0"/>
              <a:t>Third level bullet (bullet 18pt)</a:t>
            </a:r>
          </a:p>
          <a:p>
            <a:pPr lvl="3"/>
            <a:r>
              <a:rPr lang="en-US" dirty="0"/>
              <a:t>Fourth level bullet (bullet 16pt)</a:t>
            </a:r>
          </a:p>
          <a:p>
            <a:pPr lvl="4"/>
            <a:r>
              <a:rPr lang="en-US" dirty="0"/>
              <a:t>Fifth level bullet (bullet 16pt)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A6D93-92FF-400D-8AF3-C5AC3361154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6000" y="196769"/>
            <a:ext cx="6096000" cy="6857999"/>
          </a:xfr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B929FF-38D9-4792-A56F-C1810627FF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ECD14-894C-4210-BC23-98D893AA2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C499DC-456D-AD4E-B8A4-E55217F992E7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2021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181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+ Greater Than 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Welcome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D39017FD-6A0B-46C6-823B-9454CF7F3EEE}"/>
              </a:ext>
            </a:extLst>
          </p:cNvPr>
          <p:cNvSpPr txBox="1">
            <a:spLocks/>
          </p:cNvSpPr>
          <p:nvPr userDrawn="1"/>
        </p:nvSpPr>
        <p:spPr>
          <a:xfrm>
            <a:off x="380999" y="4681887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/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1870882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6096024" cy="6309361"/>
          </a:xfrm>
          <a:noFill/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B30F4D9-6AB9-4693-B1C3-C7BE8D81E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6999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A17E02-A31F-4B3C-922A-197462C89A0D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0195CB-D424-4B71-9300-2867217A049D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6EB7BC02-64C6-5A42-A5C4-F0D83DB511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6999" y="3267635"/>
            <a:ext cx="5334000" cy="2667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22860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3pPr>
            <a:lvl4pPr marL="457200">
              <a:buFont typeface="System Font"/>
              <a:buChar char="–"/>
              <a:defRPr sz="1600">
                <a:solidFill>
                  <a:schemeClr val="tx1"/>
                </a:solidFill>
              </a:defRPr>
            </a:lvl4pPr>
            <a:lvl5pPr marL="68580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Place sub-headline here in GT </a:t>
            </a:r>
            <a:r>
              <a:rPr lang="en-US" dirty="0" err="1"/>
              <a:t>Sectra</a:t>
            </a:r>
            <a:r>
              <a:rPr lang="en-US" dirty="0"/>
              <a:t> Fine, indent for other levels</a:t>
            </a:r>
          </a:p>
          <a:p>
            <a:pPr lvl="1"/>
            <a:r>
              <a:rPr lang="en-US" dirty="0"/>
              <a:t>Second level (text 18pt)</a:t>
            </a:r>
          </a:p>
          <a:p>
            <a:pPr lvl="2"/>
            <a:r>
              <a:rPr lang="en-US" dirty="0"/>
              <a:t>Third level bullet (bullet 18pt)</a:t>
            </a:r>
          </a:p>
          <a:p>
            <a:pPr lvl="3"/>
            <a:r>
              <a:rPr lang="en-US" dirty="0"/>
              <a:t>Fourth level bullet (bullet 16pt)</a:t>
            </a:r>
          </a:p>
          <a:p>
            <a:pPr lvl="4"/>
            <a:r>
              <a:rPr lang="en-US" dirty="0"/>
              <a:t>Fifth level bullet (bullet 16pt)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5B7CC9-E86C-4F85-BFF9-332D502211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180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2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Portra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19">
            <a:extLst>
              <a:ext uri="{FF2B5EF4-FFF2-40B4-BE49-F238E27FC236}">
                <a16:creationId xmlns:a16="http://schemas.microsoft.com/office/drawing/2014/main" id="{9128CE8F-D41A-47B9-921B-C6C1790F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6839" y="943234"/>
            <a:ext cx="4191000" cy="497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1" y="744434"/>
            <a:ext cx="4190998" cy="4976446"/>
          </a:xfrm>
          <a:solidFill>
            <a:schemeClr val="bg1"/>
          </a:solidFill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quote or key message here</a:t>
            </a:r>
          </a:p>
        </p:txBody>
      </p:sp>
    </p:spTree>
    <p:extLst>
      <p:ext uri="{BB962C8B-B14F-4D97-AF65-F5344CB8AC3E}">
        <p14:creationId xmlns:p14="http://schemas.microsoft.com/office/powerpoint/2010/main" val="35331159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FF1C6BE-E6FE-4BD6-8477-A09403EEE56E}"/>
              </a:ext>
            </a:extLst>
          </p:cNvPr>
          <p:cNvSpPr/>
          <p:nvPr userDrawn="1"/>
        </p:nvSpPr>
        <p:spPr>
          <a:xfrm>
            <a:off x="-10" y="-3"/>
            <a:ext cx="6096008" cy="6311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Text Placeholder 32">
            <a:extLst>
              <a:ext uri="{FF2B5EF4-FFF2-40B4-BE49-F238E27FC236}">
                <a16:creationId xmlns:a16="http://schemas.microsoft.com/office/drawing/2014/main" id="{AC315915-FC9E-0942-980E-6C0E99FEA8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986" y="1490072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92" y="0"/>
            <a:ext cx="6096008" cy="63119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D7539E0-EC97-4984-8CDD-85CC949BB7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9C8D0A-C37D-4D9A-9703-8A0AFB18570C}"/>
              </a:ext>
            </a:extLst>
          </p:cNvPr>
          <p:cNvCxnSpPr>
            <a:cxnSpLocks/>
          </p:cNvCxnSpPr>
          <p:nvPr userDrawn="1"/>
        </p:nvCxnSpPr>
        <p:spPr>
          <a:xfrm>
            <a:off x="0" y="3155950"/>
            <a:ext cx="609600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8992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28992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BE5BBCC-C957-48B6-99B6-EF1F3E80F622}"/>
              </a:ext>
            </a:extLst>
          </p:cNvPr>
          <p:cNvCxnSpPr>
            <a:cxnSpLocks/>
          </p:cNvCxnSpPr>
          <p:nvPr userDrawn="1"/>
        </p:nvCxnSpPr>
        <p:spPr>
          <a:xfrm>
            <a:off x="3047998" y="-2"/>
            <a:ext cx="0" cy="631190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94EF33C-E010-4503-AC38-BB48E62572E9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AF127-9F53-4673-A2A8-7956E1AE99D5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bg1">
                    <a:alpha val="75000"/>
                  </a:schemeClr>
                </a:solidFill>
              </a:rPr>
              <a:t>Copyright © 2021 Accenture. All rights reserved.</a:t>
            </a:r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44D4EC-5AC3-4E83-91F6-146FE9DE044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‹#›</a:t>
            </a:fld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23" name="Text Placeholder 32">
            <a:extLst>
              <a:ext uri="{FF2B5EF4-FFF2-40B4-BE49-F238E27FC236}">
                <a16:creationId xmlns:a16="http://schemas.microsoft.com/office/drawing/2014/main" id="{15FC8104-48E6-B248-8FB6-974B5ABAE6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28992" y="1490072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24" name="Text Placeholder 32">
            <a:extLst>
              <a:ext uri="{FF2B5EF4-FFF2-40B4-BE49-F238E27FC236}">
                <a16:creationId xmlns:a16="http://schemas.microsoft.com/office/drawing/2014/main" id="{27C860B3-C7A0-E840-9D83-305F739202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0986" y="4646021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559DD1F-A98C-F14E-95DC-32EC947751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28992" y="4646021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DF8F274-4ABB-409A-9122-B921CDC140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1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85" userDrawn="1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E53630-789F-425F-8AB1-96EFF4EA1E46}"/>
              </a:ext>
            </a:extLst>
          </p:cNvPr>
          <p:cNvSpPr/>
          <p:nvPr userDrawn="1"/>
        </p:nvSpPr>
        <p:spPr>
          <a:xfrm>
            <a:off x="9144056" y="3155948"/>
            <a:ext cx="3047944" cy="31559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16F949-3472-4EBC-9DC1-05EC807C9FC0}"/>
              </a:ext>
            </a:extLst>
          </p:cNvPr>
          <p:cNvSpPr/>
          <p:nvPr userDrawn="1"/>
        </p:nvSpPr>
        <p:spPr>
          <a:xfrm>
            <a:off x="3048000" y="3155948"/>
            <a:ext cx="3047968" cy="3155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76" y="-1"/>
            <a:ext cx="3048024" cy="3151189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5007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7" name="Text Placeholder 32">
            <a:extLst>
              <a:ext uri="{FF2B5EF4-FFF2-40B4-BE49-F238E27FC236}">
                <a16:creationId xmlns:a16="http://schemas.microsoft.com/office/drawing/2014/main" id="{705CC01D-6D66-4B27-8D0E-E2205E002C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5005" y="1490072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8988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9" name="Text Placeholder 32">
            <a:extLst>
              <a:ext uri="{FF2B5EF4-FFF2-40B4-BE49-F238E27FC236}">
                <a16:creationId xmlns:a16="http://schemas.microsoft.com/office/drawing/2014/main" id="{D36C84D9-D180-4ECA-9C39-AB74A8A3E6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8986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6996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1" name="Text Placeholder 32">
            <a:extLst>
              <a:ext uri="{FF2B5EF4-FFF2-40B4-BE49-F238E27FC236}">
                <a16:creationId xmlns:a16="http://schemas.microsoft.com/office/drawing/2014/main" id="{2ACA6616-E51D-4660-96C1-738E6693FAD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6994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21" name="Picture Placeholder 35">
            <a:extLst>
              <a:ext uri="{FF2B5EF4-FFF2-40B4-BE49-F238E27FC236}">
                <a16:creationId xmlns:a16="http://schemas.microsoft.com/office/drawing/2014/main" id="{4CA191CE-F49B-4889-A102-DDD1279F3FB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3155942"/>
            <a:ext cx="3048000" cy="3155958"/>
          </a:xfrm>
          <a:solidFill>
            <a:schemeClr val="bg2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US" sz="1400" dirty="0"/>
            </a:lvl1pPr>
          </a:lstStyle>
          <a:p>
            <a:pPr marL="228600" lvl="0" indent="-228600" algn="ctr"/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86209476-BF69-4014-99E6-B53C87141B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25001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7ADCD97-A8C0-487C-9E6C-6CD77C3BE0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4999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9BC0904C-6BDA-4032-94C2-6417F59042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0997" y="380999"/>
            <a:ext cx="5333972" cy="2393952"/>
          </a:xfrm>
        </p:spPr>
        <p:txBody>
          <a:bodyPr anchor="ctr"/>
          <a:lstStyle>
            <a:lvl1pPr marL="0" indent="0">
              <a:buNone/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P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lace headline here 36pt, min 30pt)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D52323-3645-4D54-A333-3E2D3D1E3ED3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bg1">
                    <a:alpha val="75000"/>
                  </a:schemeClr>
                </a:solidFill>
              </a:rPr>
              <a:t>Copyright © 2021 Accenture. All rights reserved.</a:t>
            </a:r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17CEB-6634-4DFE-841E-12DDA90C7C5D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‹#›</a:t>
            </a:fld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6389067-7006-43C5-A8F1-15177F83D7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06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5ACBF0"/>
          </p15:clr>
        </p15:guide>
        <p15:guide id="2" pos="1920" userDrawn="1">
          <p15:clr>
            <a:srgbClr val="5ACBF0"/>
          </p15:clr>
        </p15:guide>
        <p15:guide id="3" pos="5760" userDrawn="1">
          <p15:clr>
            <a:srgbClr val="5ACBF0"/>
          </p15:clr>
        </p15:guide>
        <p15:guide id="4" orient="horz" pos="1985" userDrawn="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Gradient Dark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47B586-CFEE-4C32-8227-001B5A89C3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97BC18-949B-4A9A-B05F-CA4F3F80FEC9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34DCA4-9B3F-424E-8478-0FB3BCA6E006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053978-7A21-4BE2-B545-CA43B53AF85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65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Gradient Ligh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7A31FE-1E07-4053-A99E-D3461DEE40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520" y="0"/>
            <a:ext cx="12219335" cy="6873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6B84D5-0A22-4711-8F52-BDC8137A168E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2021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ADCD88-2176-4497-B5B6-CEC45FAC70F5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pic>
        <p:nvPicPr>
          <p:cNvPr id="9" name="Picture 8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2E20ADF6-311A-4687-8CF6-3F366007D4C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2516"/>
            <a:ext cx="192024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45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Mid Purp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D7B63E-E6E1-481B-936E-CE344FE52C2F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A5CD6-870E-4AEB-ABEE-5BC1AF19C661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ECBE8-C9DE-46DF-9582-7DB75BEDF4F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3), Mid Purple (Accent 2) or Core Purple (Accent 1)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ECB1EB-6D51-46B1-A764-700792C298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37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0302C3C0-FF67-42ED-97D5-60E1344F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headline here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28ACB7EA-E7A1-452B-89CA-4FA566F73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smtClean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GB" smtClean="0"/>
              <a:pPr defTabSz="228600">
                <a:spcAft>
                  <a:spcPts val="1200"/>
                </a:spcAft>
              </a:pPr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E018DE-8A90-C842-A7BE-D441C9648D56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2021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A19B24-0B3E-4DFD-965A-1B90AC278D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34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D4EA4B-84F0-4EB3-B6B4-6EAB903D2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54544E-E175-4722-956A-7A32FFF47E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423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EAD9AED-9987-4CE9-B39D-B256B4620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245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+ Greater Than 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4FFA725-883D-D243-B475-CEF8C282ED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100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Welcome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1302B-6794-45FA-A428-AB50D28EF9A2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pic>
        <p:nvPicPr>
          <p:cNvPr id="5" name="Picture 4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E5FCD86B-B6A8-4016-9F0D-3FDC4C784D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99" y="5376231"/>
            <a:ext cx="670786" cy="710244"/>
          </a:xfrm>
          <a:prstGeom prst="rect">
            <a:avLst/>
          </a:prstGeom>
        </p:spPr>
      </p:pic>
      <p:sp>
        <p:nvSpPr>
          <p:cNvPr id="9" name="Date Placeholder 10">
            <a:extLst>
              <a:ext uri="{FF2B5EF4-FFF2-40B4-BE49-F238E27FC236}">
                <a16:creationId xmlns:a16="http://schemas.microsoft.com/office/drawing/2014/main" id="{5F6BE274-EE6C-4F62-976D-2F01D501E071}"/>
              </a:ext>
            </a:extLst>
          </p:cNvPr>
          <p:cNvSpPr txBox="1">
            <a:spLocks/>
          </p:cNvSpPr>
          <p:nvPr userDrawn="1"/>
        </p:nvSpPr>
        <p:spPr>
          <a:xfrm>
            <a:off x="8708985" y="6066624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dirty="0"/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3715861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tings + Greater Than 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Thank you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9E7FB73C-FEA5-4C19-A1C4-8DC4715CA1D6}"/>
              </a:ext>
            </a:extLst>
          </p:cNvPr>
          <p:cNvSpPr txBox="1">
            <a:spLocks/>
          </p:cNvSpPr>
          <p:nvPr userDrawn="1"/>
        </p:nvSpPr>
        <p:spPr>
          <a:xfrm>
            <a:off x="9146615" y="6231723"/>
            <a:ext cx="2860902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/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3608506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tings + Greater Than 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Welcome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1302B-6794-45FA-A428-AB50D28EF9A2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pic>
        <p:nvPicPr>
          <p:cNvPr id="5" name="Picture 4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E5FCD86B-B6A8-4016-9F0D-3FDC4C784D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99" y="5376231"/>
            <a:ext cx="670786" cy="710244"/>
          </a:xfrm>
          <a:prstGeom prst="rect">
            <a:avLst/>
          </a:prstGeom>
        </p:spPr>
      </p:pic>
      <p:sp>
        <p:nvSpPr>
          <p:cNvPr id="9" name="Date Placeholder 10">
            <a:extLst>
              <a:ext uri="{FF2B5EF4-FFF2-40B4-BE49-F238E27FC236}">
                <a16:creationId xmlns:a16="http://schemas.microsoft.com/office/drawing/2014/main" id="{60A67953-76A6-48D1-B98C-96844D9701AC}"/>
              </a:ext>
            </a:extLst>
          </p:cNvPr>
          <p:cNvSpPr txBox="1">
            <a:spLocks/>
          </p:cNvSpPr>
          <p:nvPr userDrawn="1"/>
        </p:nvSpPr>
        <p:spPr>
          <a:xfrm>
            <a:off x="8708985" y="6066624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dirty="0"/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3041730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Centered, GT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6A165409-AACC-4605-8892-1A883468FD7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provided selections in the image library</a:t>
            </a:r>
            <a:endParaRPr lang="en-US" noProof="0" dirty="0"/>
          </a:p>
        </p:txBody>
      </p:sp>
      <p:pic>
        <p:nvPicPr>
          <p:cNvPr id="2" name="Picture 1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3C7C075D-013F-4D6D-8EA2-7E4465FC22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0607" y="5376231"/>
            <a:ext cx="670786" cy="7102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2FF000-7B73-46EF-AF03-BC821DE671E7}"/>
              </a:ext>
            </a:extLst>
          </p:cNvPr>
          <p:cNvSpPr txBox="1"/>
          <p:nvPr userDrawn="1"/>
        </p:nvSpPr>
        <p:spPr>
          <a:xfrm>
            <a:off x="8698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64EB37-3299-4AEF-9398-9D9C84AB73F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1878" y="1336294"/>
            <a:ext cx="7948244" cy="2255710"/>
          </a:xfrm>
        </p:spPr>
        <p:txBody>
          <a:bodyPr anchor="b"/>
          <a:lstStyle>
            <a:lvl1pPr algn="ctr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C1D8BA10-E028-4E4B-A19C-12B864B010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4992" y="4501939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202F806-53EB-4AFB-B0F7-2A7BC4E5136F}" type="datetime2">
              <a:rPr lang="en-US" smtClean="0"/>
              <a:t>Wednesday, March 24, 2021</a:t>
            </a:fld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09D55F2-CAE5-4C0F-8D54-A28CECDB93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4992" y="4747217"/>
            <a:ext cx="3102015" cy="245276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3AA97401-81EE-4280-A94C-955E96B005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879" y="3866920"/>
            <a:ext cx="7948244" cy="633734"/>
          </a:xfrm>
        </p:spPr>
        <p:txBody>
          <a:bodyPr vert="horz" lIns="0" tIns="0" rIns="0" bIns="0"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 dirty="0"/>
              <a:t>Place subtitle here in GT Sectra Fine 24pt</a:t>
            </a:r>
          </a:p>
        </p:txBody>
      </p:sp>
      <p:sp>
        <p:nvSpPr>
          <p:cNvPr id="9" name="Date Placeholder 10">
            <a:extLst>
              <a:ext uri="{FF2B5EF4-FFF2-40B4-BE49-F238E27FC236}">
                <a16:creationId xmlns:a16="http://schemas.microsoft.com/office/drawing/2014/main" id="{266B2F9F-DB59-4861-A5D3-26AEAD72BE4A}"/>
              </a:ext>
            </a:extLst>
          </p:cNvPr>
          <p:cNvSpPr txBox="1">
            <a:spLocks/>
          </p:cNvSpPr>
          <p:nvPr userDrawn="1"/>
        </p:nvSpPr>
        <p:spPr>
          <a:xfrm>
            <a:off x="4544992" y="6224937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2257348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Centered,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55EA4F-E473-41EF-9E00-3D69D5F1AE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1878" y="1336294"/>
            <a:ext cx="7948244" cy="2255710"/>
          </a:xfrm>
        </p:spPr>
        <p:txBody>
          <a:bodyPr anchor="b"/>
          <a:lstStyle>
            <a:lvl1pPr algn="ctr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0AF5D71E-5FA3-4080-B28F-B3110AB34D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4992" y="4501939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074C878-35E6-4631-95D1-AE66D6398682}" type="datetime2">
              <a:rPr lang="en-US" smtClean="0"/>
              <a:t>Wednesday, March 24, 2021</a:t>
            </a:fld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51481AAC-1471-4278-A104-D559B82B52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4992" y="4747217"/>
            <a:ext cx="3102015" cy="245276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5A7BBE-17FB-4B75-B79B-F6834CE3706C}"/>
              </a:ext>
            </a:extLst>
          </p:cNvPr>
          <p:cNvSpPr txBox="1"/>
          <p:nvPr userDrawn="1"/>
        </p:nvSpPr>
        <p:spPr>
          <a:xfrm>
            <a:off x="8698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BEB3B30-172A-47BC-8F00-43F601E1F8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879" y="3866920"/>
            <a:ext cx="7948244" cy="633734"/>
          </a:xfrm>
        </p:spPr>
        <p:txBody>
          <a:bodyPr vert="horz" lIns="0" tIns="0" rIns="0" bIns="0"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 dirty="0"/>
              <a:t>Place subtitle here in GT Sectra Fine 24pt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165409-AACC-4605-8892-1A883468FD7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provided selections in the image library</a:t>
            </a:r>
            <a:endParaRPr lang="en-US" noProof="0" dirty="0"/>
          </a:p>
        </p:txBody>
      </p:sp>
      <p:pic>
        <p:nvPicPr>
          <p:cNvPr id="5" name="Graphic 5">
            <a:extLst>
              <a:ext uri="{FF2B5EF4-FFF2-40B4-BE49-F238E27FC236}">
                <a16:creationId xmlns:a16="http://schemas.microsoft.com/office/drawing/2014/main" id="{AB0147B5-7C98-4E5D-8901-C96CE8A29E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884" y="5376231"/>
            <a:ext cx="1884233" cy="498015"/>
          </a:xfrm>
          <a:prstGeom prst="rect">
            <a:avLst/>
          </a:prstGeom>
        </p:spPr>
      </p:pic>
      <p:sp>
        <p:nvSpPr>
          <p:cNvPr id="9" name="Date Placeholder 10">
            <a:extLst>
              <a:ext uri="{FF2B5EF4-FFF2-40B4-BE49-F238E27FC236}">
                <a16:creationId xmlns:a16="http://schemas.microsoft.com/office/drawing/2014/main" id="{1A68AFD9-DA67-4D7C-AFEA-DC0269015D85}"/>
              </a:ext>
            </a:extLst>
          </p:cNvPr>
          <p:cNvSpPr txBox="1">
            <a:spLocks/>
          </p:cNvSpPr>
          <p:nvPr userDrawn="1"/>
        </p:nvSpPr>
        <p:spPr>
          <a:xfrm>
            <a:off x="4544992" y="6224937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4143053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Large G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7CB869-86C7-4B5D-B21D-C7104400ECF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7101C55-360F-4A30-88C9-2A386C411E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282245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EF6557B-1FAD-4B21-979D-AF32AE2ABE3A}" type="datetime2">
              <a:rPr lang="en-US" smtClean="0"/>
              <a:t>Wednesday, March 24, 2021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527522"/>
            <a:ext cx="3102015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7DB53-62C4-4756-975D-61C7B1206CEF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0772B66-01D8-4BE7-AE8E-C64CA1CF26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1429154"/>
            <a:ext cx="5152292" cy="225571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D1A883-A380-48BD-9784-E5D4EAA2714C}"/>
              </a:ext>
            </a:extLst>
          </p:cNvPr>
          <p:cNvSpPr txBox="1"/>
          <p:nvPr userDrawn="1"/>
        </p:nvSpPr>
        <p:spPr>
          <a:xfrm>
            <a:off x="381000" y="6058209"/>
            <a:ext cx="3112110" cy="25369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BC9F1450-A172-44DF-9DE8-E64876497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71190"/>
            <a:ext cx="5152292" cy="1092846"/>
          </a:xfr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 dirty="0"/>
              <a:t>Place subtitle here in GT Sectra Fine 24pt</a:t>
            </a:r>
          </a:p>
        </p:txBody>
      </p:sp>
      <p:sp>
        <p:nvSpPr>
          <p:cNvPr id="10" name="Date Placeholder 10">
            <a:extLst>
              <a:ext uri="{FF2B5EF4-FFF2-40B4-BE49-F238E27FC236}">
                <a16:creationId xmlns:a16="http://schemas.microsoft.com/office/drawing/2014/main" id="{92855D19-4358-4E1F-A33D-93F9414F4315}"/>
              </a:ext>
            </a:extLst>
          </p:cNvPr>
          <p:cNvSpPr txBox="1">
            <a:spLocks/>
          </p:cNvSpPr>
          <p:nvPr userDrawn="1"/>
        </p:nvSpPr>
        <p:spPr>
          <a:xfrm>
            <a:off x="8708985" y="6066624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dirty="0"/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2606091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DEAF7F0-ADBE-DA4B-80DE-727BD0E615AA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2021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DE5B9-F305-CC4E-9A6A-0DC78956D275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2DB82-2141-42CD-9AE7-8A744B363FBC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noFill/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Place headline here (36pt, min 30pt)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8F67F-4953-4937-B393-889106DBC906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381000" y="1371600"/>
            <a:ext cx="11430000" cy="4936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 (copy 20pt)</a:t>
            </a:r>
          </a:p>
          <a:p>
            <a:pPr lvl="1"/>
            <a:r>
              <a:rPr lang="en-US" dirty="0"/>
              <a:t>Second level (bullet 20pt)</a:t>
            </a:r>
          </a:p>
          <a:p>
            <a:pPr lvl="2"/>
            <a:r>
              <a:rPr lang="en-US" dirty="0"/>
              <a:t>Third level (bullet 20pt)</a:t>
            </a:r>
          </a:p>
          <a:p>
            <a:pPr lvl="3"/>
            <a:r>
              <a:rPr lang="en-US" dirty="0"/>
              <a:t>Fourth level (bullet 18pt)</a:t>
            </a:r>
          </a:p>
          <a:p>
            <a:pPr lvl="4"/>
            <a:r>
              <a:rPr lang="en-US" dirty="0"/>
              <a:t>Fifth level (bullet 18pt)</a:t>
            </a:r>
          </a:p>
          <a:p>
            <a:pPr lvl="5"/>
            <a:r>
              <a:rPr lang="en-US" dirty="0"/>
              <a:t>Sixth level (copy 16pt)</a:t>
            </a:r>
          </a:p>
          <a:p>
            <a:pPr lvl="6"/>
            <a:r>
              <a:rPr lang="en-US" dirty="0"/>
              <a:t>Seventh level (small copy 12pt)</a:t>
            </a:r>
          </a:p>
          <a:p>
            <a:pPr lvl="7"/>
            <a:r>
              <a:rPr lang="en-US" dirty="0"/>
              <a:t>EIGHT LEVEL (DESCRIPTOR 10PT)</a:t>
            </a:r>
          </a:p>
          <a:p>
            <a:pPr lvl="8"/>
            <a:r>
              <a:rPr lang="en-US" dirty="0"/>
              <a:t>Ninth level (footer 8pt)</a:t>
            </a:r>
          </a:p>
        </p:txBody>
      </p:sp>
      <p:pic>
        <p:nvPicPr>
          <p:cNvPr id="8" name="Picture 7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1853A1DC-CEA7-4389-92E1-34AA23C87C48}"/>
              </a:ext>
            </a:extLst>
          </p:cNvPr>
          <p:cNvPicPr>
            <a:picLocks noChangeAspect="1"/>
          </p:cNvPicPr>
          <p:nvPr userDrawn="1"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2516"/>
            <a:ext cx="192024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10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729" r:id="rId2"/>
    <p:sldLayoutId id="2147483741" r:id="rId3"/>
    <p:sldLayoutId id="2147483682" r:id="rId4"/>
    <p:sldLayoutId id="2147483734" r:id="rId5"/>
    <p:sldLayoutId id="2147483742" r:id="rId6"/>
    <p:sldLayoutId id="2147483733" r:id="rId7"/>
    <p:sldLayoutId id="2147483730" r:id="rId8"/>
    <p:sldLayoutId id="2147483728" r:id="rId9"/>
    <p:sldLayoutId id="2147483743" r:id="rId10"/>
    <p:sldLayoutId id="2147483744" r:id="rId11"/>
    <p:sldLayoutId id="2147483732" r:id="rId12"/>
    <p:sldLayoutId id="2147483731" r:id="rId13"/>
    <p:sldLayoutId id="2147483754" r:id="rId14"/>
    <p:sldLayoutId id="2147483681" r:id="rId15"/>
    <p:sldLayoutId id="2147483649" r:id="rId16"/>
    <p:sldLayoutId id="2147483757" r:id="rId17"/>
    <p:sldLayoutId id="2147483755" r:id="rId18"/>
    <p:sldLayoutId id="2147483737" r:id="rId19"/>
    <p:sldLayoutId id="2147483651" r:id="rId20"/>
    <p:sldLayoutId id="2147483721" r:id="rId21"/>
    <p:sldLayoutId id="2147483750" r:id="rId22"/>
    <p:sldLayoutId id="2147483745" r:id="rId23"/>
    <p:sldLayoutId id="2147483746" r:id="rId24"/>
    <p:sldLayoutId id="2147483747" r:id="rId25"/>
    <p:sldLayoutId id="2147483739" r:id="rId26"/>
    <p:sldLayoutId id="2147483748" r:id="rId27"/>
    <p:sldLayoutId id="2147483724" r:id="rId28"/>
    <p:sldLayoutId id="2147483723" r:id="rId29"/>
    <p:sldLayoutId id="2147483725" r:id="rId30"/>
    <p:sldLayoutId id="2147483673" r:id="rId31"/>
    <p:sldLayoutId id="2147483653" r:id="rId32"/>
    <p:sldLayoutId id="2147483722" r:id="rId33"/>
    <p:sldLayoutId id="2147483693" r:id="rId34"/>
    <p:sldLayoutId id="2147483701" r:id="rId35"/>
    <p:sldLayoutId id="2147483668" r:id="rId36"/>
    <p:sldLayoutId id="2147483707" r:id="rId37"/>
    <p:sldLayoutId id="2147483714" r:id="rId38"/>
    <p:sldLayoutId id="2147483657" r:id="rId39"/>
    <p:sldLayoutId id="2147483679" r:id="rId40"/>
    <p:sldLayoutId id="2147483661" r:id="rId41"/>
    <p:sldLayoutId id="2147483678" r:id="rId42"/>
    <p:sldLayoutId id="2147483663" r:id="rId43"/>
    <p:sldLayoutId id="2147483667" r:id="rId44"/>
    <p:sldLayoutId id="2147483749" r:id="rId45"/>
    <p:sldLayoutId id="2147483726" r:id="rId46"/>
    <p:sldLayoutId id="2147483688" r:id="rId47"/>
    <p:sldLayoutId id="2147483751" r:id="rId48"/>
    <p:sldLayoutId id="2147483655" r:id="rId49"/>
    <p:sldLayoutId id="2147483740" r:id="rId50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 userDrawn="1">
          <p15:clr>
            <a:srgbClr val="5ACBF0"/>
          </p15:clr>
        </p15:guide>
        <p15:guide id="2" orient="horz" pos="3976" userDrawn="1">
          <p15:clr>
            <a:srgbClr val="5ACBF0"/>
          </p15:clr>
        </p15:guide>
        <p15:guide id="3" pos="240" userDrawn="1">
          <p15:clr>
            <a:srgbClr val="5ACBF0"/>
          </p15:clr>
        </p15:guide>
        <p15:guide id="4" pos="7440" userDrawn="1">
          <p15:clr>
            <a:srgbClr val="5ACBF0"/>
          </p15:clr>
        </p15:guide>
        <p15:guide id="5" orient="horz" pos="4148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racle.com/javase/7/docs/api/java/lang/IndexOutOfBoundsException.html" TargetMode="External"/><Relationship Id="rId2" Type="http://schemas.openxmlformats.org/officeDocument/2006/relationships/hyperlink" Target="http://docs.oracle.com/javase/7/docs/api/java/lang/NullPointerException.html" TargetMode="Externa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0B0BC-208D-4211-BBBA-7D38E1C05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491" y="2318273"/>
            <a:ext cx="6815262" cy="2221454"/>
          </a:xfrm>
        </p:spPr>
        <p:txBody>
          <a:bodyPr/>
          <a:lstStyle/>
          <a:p>
            <a:r>
              <a:rPr lang="en-US" dirty="0"/>
              <a:t>Java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701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0D14D7-7546-48E9-9890-781EFF960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2503173">
            <a:off x="8295848" y="1481328"/>
            <a:ext cx="3472480" cy="8199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¿</a:t>
            </a:r>
            <a:r>
              <a:rPr lang="en-US" sz="4000" dirty="0" err="1"/>
              <a:t>Preguntas</a:t>
            </a:r>
            <a:r>
              <a:rPr lang="en-US" sz="4000" dirty="0"/>
              <a:t>?</a:t>
            </a:r>
          </a:p>
        </p:txBody>
      </p:sp>
      <p:sp>
        <p:nvSpPr>
          <p:cNvPr id="87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37" name="Picture 1">
            <a:extLst>
              <a:ext uri="{FF2B5EF4-FFF2-40B4-BE49-F238E27FC236}">
                <a16:creationId xmlns:a16="http://schemas.microsoft.com/office/drawing/2014/main" id="{EFA12D80-8D5F-4A43-971F-15BF49C50B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" r="1539" b="-2"/>
          <a:stretch/>
        </p:blipFill>
        <p:spPr bwMode="auto"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732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86DCA-E252-45B6-8790-F0CA74EA4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85245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8A4CFA-92CF-4AED-9DA6-8751811F9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2301145"/>
            <a:ext cx="5152292" cy="2255710"/>
          </a:xfrm>
        </p:spPr>
        <p:txBody>
          <a:bodyPr/>
          <a:lstStyle/>
          <a:p>
            <a:r>
              <a:rPr lang="es-DO" dirty="0"/>
              <a:t>Excepciones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7033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2DADB5-1A7C-2840-8715-E242D56D7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093" y="185060"/>
            <a:ext cx="7997521" cy="1718386"/>
          </a:xfrm>
        </p:spPr>
        <p:txBody>
          <a:bodyPr/>
          <a:lstStyle/>
          <a:p>
            <a:r>
              <a:rPr lang="en-US" dirty="0" err="1"/>
              <a:t>Excepciones</a:t>
            </a:r>
            <a:endParaRPr lang="en-US" dirty="0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395F89FD-FB31-488A-90FC-80FD8563D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092" y="2059427"/>
            <a:ext cx="10336891" cy="374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7640" rIns="0" bIns="0" anchor="ctr"/>
          <a:lstStyle>
            <a:defPPr>
              <a:defRPr lang="es-MX"/>
            </a:defPPr>
            <a:lvl1pPr algn="just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 b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9pPr>
          </a:lstStyle>
          <a:p>
            <a:r>
              <a:rPr lang="es-DO" sz="2000" dirty="0"/>
              <a:t>Existe 3 tipos de errores en los programas informáticos: error de código, error de algoritmo y error de ejecución. Los dos primeros generalmente se pueden corregir al compilar, probar o analizar el código, pero el tercero no se ve hasta que se presentan situaciones que lo provoquen.</a:t>
            </a:r>
          </a:p>
          <a:p>
            <a:endParaRPr lang="es-DO" b="1" dirty="0">
              <a:solidFill>
                <a:srgbClr val="000000"/>
              </a:solidFill>
              <a:cs typeface="Arial" charset="0"/>
            </a:endParaRPr>
          </a:p>
          <a:p>
            <a:r>
              <a:rPr lang="es-DO" sz="2000" dirty="0"/>
              <a:t>Para poder denominar de alguna manera estas situaciones, Java tiene disponible un objeto llamado </a:t>
            </a:r>
            <a:r>
              <a:rPr lang="es-DO" sz="2000" dirty="0" err="1"/>
              <a:t>Throwable</a:t>
            </a:r>
            <a:r>
              <a:rPr lang="es-DO" sz="2000" dirty="0"/>
              <a:t>. </a:t>
            </a:r>
          </a:p>
          <a:p>
            <a:endParaRPr lang="es-DO" sz="2000" dirty="0"/>
          </a:p>
          <a:p>
            <a:r>
              <a:rPr lang="es-DO" sz="2000" dirty="0"/>
              <a:t>El objeto </a:t>
            </a:r>
            <a:r>
              <a:rPr lang="es-DO" sz="2000" dirty="0" err="1"/>
              <a:t>Throwable</a:t>
            </a:r>
            <a:r>
              <a:rPr lang="es-DO" sz="2000" dirty="0"/>
              <a:t> es ejecutado o puesto en funcionamiento cada vez que sucede algún evento no deseado en el programa. Este objeto puede ayudar a controlar o no la situación, dependiendo de cómo se considere en el código. </a:t>
            </a:r>
            <a:endParaRPr lang="es-DO" b="1" dirty="0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403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2DADB5-1A7C-2840-8715-E242D56D7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093" y="185060"/>
            <a:ext cx="7997521" cy="1718386"/>
          </a:xfrm>
        </p:spPr>
        <p:txBody>
          <a:bodyPr/>
          <a:lstStyle/>
          <a:p>
            <a:r>
              <a:rPr lang="en-US" dirty="0" err="1"/>
              <a:t>Excepciones</a:t>
            </a:r>
            <a:endParaRPr lang="en-US" dirty="0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395F89FD-FB31-488A-90FC-80FD8563D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092" y="2059427"/>
            <a:ext cx="10336891" cy="374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7640" rIns="0" bIns="0" anchor="ctr"/>
          <a:lstStyle>
            <a:defPPr>
              <a:defRPr lang="es-MX"/>
            </a:defPPr>
            <a:lvl1pPr algn="just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 b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9pPr>
          </a:lstStyle>
          <a:p>
            <a:r>
              <a:rPr lang="es-DO" sz="2000" dirty="0"/>
              <a:t>Existen 2 tipos generales de excepciones:</a:t>
            </a:r>
          </a:p>
          <a:p>
            <a:endParaRPr lang="es-DO" sz="2000" b="1" dirty="0">
              <a:solidFill>
                <a:srgbClr val="000000"/>
              </a:solidFill>
              <a:cs typeface="Arial" charset="0"/>
            </a:endParaRPr>
          </a:p>
          <a:p>
            <a:r>
              <a:rPr lang="es-ES" b="1" dirty="0" err="1"/>
              <a:t>Unchecked</a:t>
            </a:r>
            <a:r>
              <a:rPr lang="es-ES" b="1" dirty="0"/>
              <a:t> </a:t>
            </a:r>
            <a:r>
              <a:rPr lang="es-ES" b="1" dirty="0" err="1"/>
              <a:t>Exception</a:t>
            </a:r>
            <a:endParaRPr lang="es-ES" b="1" dirty="0"/>
          </a:p>
          <a:p>
            <a:br>
              <a:rPr lang="es-ES" dirty="0"/>
            </a:br>
            <a:r>
              <a:rPr lang="es-ES" dirty="0"/>
              <a:t>Este tipo de excepciones representan errores en el código y que la aplicación no es capaz de controlar. Algunos de errores causados y que lanzan este tipo de excepciones, por ejemplo, argumentos inválidos pasados a un método (argumentos </a:t>
            </a:r>
            <a:r>
              <a:rPr lang="es-ES" i="1" dirty="0" err="1"/>
              <a:t>null</a:t>
            </a:r>
            <a:r>
              <a:rPr lang="es-ES" dirty="0"/>
              <a:t> pueden causar </a:t>
            </a:r>
            <a:r>
              <a:rPr lang="es-ES" dirty="0" err="1">
                <a:hlinkClick r:id="rId2"/>
              </a:rPr>
              <a:t>NullPointerException</a:t>
            </a:r>
            <a:r>
              <a:rPr lang="es-ES" dirty="0"/>
              <a:t>), otro error común son la excepciones del tipo </a:t>
            </a:r>
            <a:r>
              <a:rPr lang="es-ES" dirty="0" err="1">
                <a:hlinkClick r:id="rId3"/>
              </a:rPr>
              <a:t>IndexOutOfBoundsException</a:t>
            </a:r>
            <a:r>
              <a:rPr lang="es-ES" dirty="0"/>
              <a:t> y que son lanzadas cuando se quieren obtener elementos de una lista y el índice que se entrega está fuera del tamaño del arreglo.</a:t>
            </a:r>
          </a:p>
          <a:p>
            <a:endParaRPr lang="es-ES" b="1" dirty="0">
              <a:solidFill>
                <a:srgbClr val="000000"/>
              </a:solidFill>
              <a:cs typeface="Arial" charset="0"/>
            </a:endParaRPr>
          </a:p>
          <a:p>
            <a:r>
              <a:rPr lang="es-ES" b="1" dirty="0" err="1"/>
              <a:t>Checked</a:t>
            </a:r>
            <a:r>
              <a:rPr lang="es-ES" b="1" dirty="0"/>
              <a:t> </a:t>
            </a:r>
            <a:r>
              <a:rPr lang="es-ES" b="1" dirty="0" err="1"/>
              <a:t>Exception</a:t>
            </a:r>
            <a:endParaRPr lang="es-ES" b="1" dirty="0"/>
          </a:p>
          <a:p>
            <a:br>
              <a:rPr lang="es-ES" dirty="0"/>
            </a:br>
            <a:r>
              <a:rPr lang="es-ES" dirty="0"/>
              <a:t>Este tipo de excepciones representan condiciones inválidas en el contexto de la línea de ejecución y que están fuera del control de dicho contexto, como por ejemplo, problemas con la base de datos, problemas de red, acceso a los archivos.</a:t>
            </a:r>
            <a:endParaRPr lang="es-DO" b="1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577512-20A4-459B-8BBE-BD2C1697BE30}"/>
              </a:ext>
            </a:extLst>
          </p:cNvPr>
          <p:cNvSpPr txBox="1"/>
          <p:nvPr/>
        </p:nvSpPr>
        <p:spPr>
          <a:xfrm>
            <a:off x="1149092" y="6120882"/>
            <a:ext cx="8722696" cy="3561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228600">
              <a:spcAft>
                <a:spcPts val="1200"/>
              </a:spcAft>
            </a:pPr>
            <a:r>
              <a:rPr lang="en-US" sz="1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Fuente: https://blog.pcollaog.cl/2015/08/02/cheked-y-unchecked-exception/</a:t>
            </a:r>
            <a:endParaRPr lang="es-ES" sz="1000" dirty="0">
              <a:solidFill>
                <a:schemeClr val="accent1">
                  <a:lumMod val="60000"/>
                  <a:lumOff val="40000"/>
                </a:schemeClr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500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2DADB5-1A7C-2840-8715-E242D56D7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093" y="185060"/>
            <a:ext cx="7997521" cy="1718386"/>
          </a:xfrm>
        </p:spPr>
        <p:txBody>
          <a:bodyPr/>
          <a:lstStyle/>
          <a:p>
            <a:r>
              <a:rPr lang="en-US" dirty="0" err="1"/>
              <a:t>Excepciones</a:t>
            </a:r>
            <a:endParaRPr lang="en-US" dirty="0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B216297F-00BD-4246-85E1-F69C2988AD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091" y="2135493"/>
            <a:ext cx="10476851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7640" rIns="0" bIns="0" anchor="ctr"/>
          <a:lstStyle>
            <a:defPPr>
              <a:defRPr lang="es-MX"/>
            </a:defPPr>
            <a:lvl1pPr algn="just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 b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9pPr>
          </a:lstStyle>
          <a:p>
            <a:r>
              <a:rPr lang="es-DO" sz="2000" dirty="0"/>
              <a:t>Para poder controlar las excepciones y manejar el programa según las consideraciones de lugar, se utilizan los mandatos </a:t>
            </a:r>
            <a:r>
              <a:rPr lang="en-US" sz="2000" dirty="0"/>
              <a:t>“try” y “catch”.</a:t>
            </a:r>
          </a:p>
          <a:p>
            <a:endParaRPr lang="es-DO" sz="2000" dirty="0"/>
          </a:p>
          <a:p>
            <a:r>
              <a:rPr lang="es-DO" sz="2000" dirty="0"/>
              <a:t>El mandato </a:t>
            </a:r>
            <a:r>
              <a:rPr lang="en-US" sz="2000" dirty="0"/>
              <a:t>“</a:t>
            </a:r>
            <a:r>
              <a:rPr lang="en-US" sz="2000" b="1" u="sng" dirty="0"/>
              <a:t>try</a:t>
            </a:r>
            <a:r>
              <a:rPr lang="es-DO" sz="2000" dirty="0"/>
              <a:t>”  indica al programa que ejecute un bloque de código que requiere cierta atención, y el </a:t>
            </a:r>
            <a:r>
              <a:rPr lang="en-US" sz="2000" dirty="0"/>
              <a:t>“</a:t>
            </a:r>
            <a:r>
              <a:rPr lang="en-US" sz="2000" b="1" u="sng" dirty="0"/>
              <a:t>catch</a:t>
            </a:r>
            <a:r>
              <a:rPr lang="en-US" sz="2000" dirty="0"/>
              <a:t>” </a:t>
            </a:r>
            <a:r>
              <a:rPr lang="es-DO" sz="2000" dirty="0"/>
              <a:t>es el cual se encarga de atrapar cualquier eventualidad ocurrida.</a:t>
            </a:r>
          </a:p>
          <a:p>
            <a:endParaRPr lang="es-DO" b="1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ED537B5C-C28E-406E-B5D8-ED745D36CA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0437" y="3904165"/>
            <a:ext cx="3651126" cy="2282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7640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9pPr>
          </a:lstStyle>
          <a:p>
            <a:pPr algn="just">
              <a:buClrTx/>
              <a:buFontTx/>
              <a:buNone/>
            </a:pPr>
            <a:r>
              <a:rPr lang="en-US" sz="1600" b="1" dirty="0">
                <a:solidFill>
                  <a:srgbClr val="C5000B"/>
                </a:solidFill>
                <a:cs typeface="Arial" charset="0"/>
              </a:rPr>
              <a:t>try</a:t>
            </a:r>
            <a:r>
              <a:rPr lang="en-US" sz="1600" b="1" dirty="0">
                <a:solidFill>
                  <a:srgbClr val="000000"/>
                </a:solidFill>
                <a:cs typeface="Arial" charset="0"/>
              </a:rPr>
              <a:t>{</a:t>
            </a:r>
          </a:p>
          <a:p>
            <a:pPr algn="just">
              <a:buClrTx/>
              <a:buFontTx/>
              <a:buNone/>
            </a:pPr>
            <a:endParaRPr lang="en-US" sz="1600" b="1" dirty="0">
              <a:solidFill>
                <a:srgbClr val="000000"/>
              </a:solidFill>
              <a:cs typeface="Arial" charset="0"/>
            </a:endParaRPr>
          </a:p>
          <a:p>
            <a:pPr algn="just">
              <a:buClrTx/>
              <a:buFontTx/>
              <a:buNone/>
            </a:pPr>
            <a:r>
              <a:rPr lang="en-US" sz="1600" b="1" dirty="0">
                <a:solidFill>
                  <a:srgbClr val="000000"/>
                </a:solidFill>
                <a:cs typeface="Arial" charset="0"/>
              </a:rPr>
              <a:t>//</a:t>
            </a:r>
            <a:r>
              <a:rPr lang="en-US" sz="1600" b="1" dirty="0" err="1">
                <a:solidFill>
                  <a:srgbClr val="000000"/>
                </a:solidFill>
                <a:cs typeface="Arial" charset="0"/>
              </a:rPr>
              <a:t>sentencias</a:t>
            </a:r>
            <a:r>
              <a:rPr lang="en-US" sz="1600" b="1" dirty="0">
                <a:solidFill>
                  <a:srgbClr val="000000"/>
                </a:solidFill>
                <a:cs typeface="Arial" charset="0"/>
              </a:rPr>
              <a:t> a </a:t>
            </a:r>
            <a:r>
              <a:rPr lang="en-US" sz="1600" b="1" dirty="0" err="1">
                <a:solidFill>
                  <a:srgbClr val="000000"/>
                </a:solidFill>
                <a:cs typeface="Arial" charset="0"/>
              </a:rPr>
              <a:t>ser</a:t>
            </a:r>
            <a:r>
              <a:rPr lang="en-US" sz="1600" b="1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cs typeface="Arial" charset="0"/>
              </a:rPr>
              <a:t>vigiladas</a:t>
            </a:r>
            <a:endParaRPr lang="en-US" sz="1600" b="1" dirty="0">
              <a:solidFill>
                <a:srgbClr val="000000"/>
              </a:solidFill>
              <a:cs typeface="Arial" charset="0"/>
            </a:endParaRPr>
          </a:p>
          <a:p>
            <a:pPr algn="just">
              <a:buClrTx/>
              <a:buFontTx/>
              <a:buNone/>
            </a:pPr>
            <a:endParaRPr lang="en-US" sz="1600" b="1" dirty="0">
              <a:solidFill>
                <a:srgbClr val="000000"/>
              </a:solidFill>
              <a:cs typeface="Arial" charset="0"/>
            </a:endParaRPr>
          </a:p>
          <a:p>
            <a:pPr algn="just">
              <a:buClrTx/>
              <a:buFontTx/>
              <a:buNone/>
            </a:pPr>
            <a:r>
              <a:rPr lang="en-US" sz="1600" b="1" dirty="0">
                <a:solidFill>
                  <a:srgbClr val="000000"/>
                </a:solidFill>
                <a:cs typeface="Arial" charset="0"/>
              </a:rPr>
              <a:t>}</a:t>
            </a:r>
            <a:r>
              <a:rPr lang="en-US" sz="1600" b="1" dirty="0">
                <a:solidFill>
                  <a:srgbClr val="C5000B"/>
                </a:solidFill>
                <a:cs typeface="Arial" charset="0"/>
              </a:rPr>
              <a:t>catch</a:t>
            </a:r>
            <a:r>
              <a:rPr lang="en-US" sz="1600" b="1" dirty="0">
                <a:solidFill>
                  <a:srgbClr val="000000"/>
                </a:solidFill>
                <a:cs typeface="Arial" charset="0"/>
              </a:rPr>
              <a:t>(&lt;</a:t>
            </a:r>
            <a:r>
              <a:rPr lang="en-US" sz="1600" b="1" dirty="0" err="1">
                <a:solidFill>
                  <a:srgbClr val="000000"/>
                </a:solidFill>
                <a:cs typeface="Arial" charset="0"/>
              </a:rPr>
              <a:t>excepción</a:t>
            </a:r>
            <a:r>
              <a:rPr lang="en-US" sz="1600" b="1" dirty="0">
                <a:solidFill>
                  <a:srgbClr val="000000"/>
                </a:solidFill>
                <a:cs typeface="Arial" charset="0"/>
              </a:rPr>
              <a:t>&gt;){</a:t>
            </a:r>
          </a:p>
          <a:p>
            <a:pPr algn="just">
              <a:buClrTx/>
              <a:buFontTx/>
              <a:buNone/>
            </a:pPr>
            <a:endParaRPr lang="en-US" sz="1600" b="1" dirty="0">
              <a:solidFill>
                <a:srgbClr val="000000"/>
              </a:solidFill>
              <a:cs typeface="Arial" charset="0"/>
            </a:endParaRPr>
          </a:p>
          <a:p>
            <a:pPr algn="just">
              <a:buClrTx/>
              <a:buFontTx/>
              <a:buNone/>
            </a:pPr>
            <a:r>
              <a:rPr lang="en-US" sz="1600" b="1" dirty="0">
                <a:solidFill>
                  <a:srgbClr val="000000"/>
                </a:solidFill>
                <a:cs typeface="Arial" charset="0"/>
              </a:rPr>
              <a:t>//</a:t>
            </a:r>
            <a:r>
              <a:rPr lang="en-US" sz="1600" b="1" dirty="0" err="1">
                <a:solidFill>
                  <a:srgbClr val="000000"/>
                </a:solidFill>
                <a:cs typeface="Arial" charset="0"/>
              </a:rPr>
              <a:t>sentencias</a:t>
            </a:r>
            <a:r>
              <a:rPr lang="en-US" sz="1600" b="1" dirty="0">
                <a:solidFill>
                  <a:srgbClr val="000000"/>
                </a:solidFill>
                <a:cs typeface="Arial" charset="0"/>
              </a:rPr>
              <a:t> en </a:t>
            </a:r>
            <a:r>
              <a:rPr lang="en-US" sz="1600" b="1" dirty="0" err="1">
                <a:solidFill>
                  <a:srgbClr val="000000"/>
                </a:solidFill>
                <a:cs typeface="Arial" charset="0"/>
              </a:rPr>
              <a:t>caso</a:t>
            </a:r>
            <a:r>
              <a:rPr lang="en-US" sz="1600" b="1" dirty="0">
                <a:solidFill>
                  <a:srgbClr val="000000"/>
                </a:solidFill>
                <a:cs typeface="Arial" charset="0"/>
              </a:rPr>
              <a:t> de </a:t>
            </a:r>
            <a:r>
              <a:rPr lang="en-US" sz="1600" b="1" dirty="0" err="1">
                <a:solidFill>
                  <a:srgbClr val="000000"/>
                </a:solidFill>
                <a:cs typeface="Arial" charset="0"/>
              </a:rPr>
              <a:t>ocurrir</a:t>
            </a:r>
            <a:r>
              <a:rPr lang="en-US" sz="1600" b="1" dirty="0">
                <a:solidFill>
                  <a:srgbClr val="000000"/>
                </a:solidFill>
                <a:cs typeface="Arial" charset="0"/>
              </a:rPr>
              <a:t> error</a:t>
            </a:r>
          </a:p>
          <a:p>
            <a:pPr algn="just">
              <a:buClrTx/>
              <a:buFontTx/>
              <a:buNone/>
            </a:pPr>
            <a:endParaRPr lang="en-US" sz="1600" b="1" dirty="0">
              <a:solidFill>
                <a:srgbClr val="000000"/>
              </a:solidFill>
              <a:cs typeface="Arial" charset="0"/>
            </a:endParaRPr>
          </a:p>
          <a:p>
            <a:pPr algn="just">
              <a:buClrTx/>
              <a:buFontTx/>
              <a:buNone/>
            </a:pPr>
            <a:r>
              <a:rPr lang="en-US" sz="1600" b="1" dirty="0">
                <a:solidFill>
                  <a:srgbClr val="000000"/>
                </a:solidFill>
                <a:cs typeface="Arial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7800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2DADB5-1A7C-2840-8715-E242D56D7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093" y="185060"/>
            <a:ext cx="7997521" cy="1718386"/>
          </a:xfrm>
        </p:spPr>
        <p:txBody>
          <a:bodyPr/>
          <a:lstStyle/>
          <a:p>
            <a:r>
              <a:rPr lang="en-US" dirty="0" err="1"/>
              <a:t>Excepciones</a:t>
            </a:r>
            <a:endParaRPr lang="en-US" dirty="0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ED537B5C-C28E-406E-B5D8-ED745D36CA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409" y="2495242"/>
            <a:ext cx="3144416" cy="2282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7640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9pPr>
          </a:lstStyle>
          <a:p>
            <a:pPr algn="just">
              <a:buClrTx/>
              <a:buFontTx/>
              <a:buNone/>
            </a:pPr>
            <a:r>
              <a:rPr lang="en-US" sz="1600" b="1" dirty="0">
                <a:solidFill>
                  <a:srgbClr val="C5000B"/>
                </a:solidFill>
                <a:cs typeface="Arial" charset="0"/>
              </a:rPr>
              <a:t>try</a:t>
            </a:r>
            <a:r>
              <a:rPr lang="en-US" sz="1600" b="1" dirty="0">
                <a:solidFill>
                  <a:srgbClr val="000000"/>
                </a:solidFill>
                <a:cs typeface="Arial" charset="0"/>
              </a:rPr>
              <a:t>{</a:t>
            </a:r>
          </a:p>
          <a:p>
            <a:pPr algn="just">
              <a:buClrTx/>
              <a:buFontTx/>
              <a:buNone/>
            </a:pPr>
            <a:endParaRPr lang="en-US" sz="1600" b="1" dirty="0">
              <a:solidFill>
                <a:srgbClr val="000000"/>
              </a:solidFill>
              <a:cs typeface="Arial" charset="0"/>
            </a:endParaRPr>
          </a:p>
          <a:p>
            <a:pPr algn="just">
              <a:buClrTx/>
              <a:buFontTx/>
              <a:buNone/>
            </a:pPr>
            <a:r>
              <a:rPr lang="en-US" sz="1600" b="1" dirty="0">
                <a:solidFill>
                  <a:srgbClr val="000000"/>
                </a:solidFill>
                <a:cs typeface="Arial" charset="0"/>
              </a:rPr>
              <a:t>//</a:t>
            </a:r>
            <a:r>
              <a:rPr lang="en-US" sz="1600" b="1" dirty="0" err="1">
                <a:solidFill>
                  <a:srgbClr val="000000"/>
                </a:solidFill>
                <a:cs typeface="Arial" charset="0"/>
              </a:rPr>
              <a:t>sentencias</a:t>
            </a:r>
            <a:r>
              <a:rPr lang="en-US" sz="1600" b="1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cs typeface="Arial" charset="0"/>
              </a:rPr>
              <a:t>vigiladas</a:t>
            </a:r>
            <a:endParaRPr lang="en-US" sz="1600" b="1" dirty="0">
              <a:solidFill>
                <a:srgbClr val="000000"/>
              </a:solidFill>
              <a:cs typeface="Arial" charset="0"/>
            </a:endParaRPr>
          </a:p>
          <a:p>
            <a:pPr algn="just">
              <a:buClrTx/>
              <a:buFontTx/>
              <a:buNone/>
            </a:pPr>
            <a:endParaRPr lang="en-US" sz="1600" b="1" dirty="0">
              <a:solidFill>
                <a:srgbClr val="000000"/>
              </a:solidFill>
              <a:cs typeface="Arial" charset="0"/>
            </a:endParaRPr>
          </a:p>
          <a:p>
            <a:pPr algn="just">
              <a:buClrTx/>
              <a:buFontTx/>
              <a:buNone/>
            </a:pPr>
            <a:r>
              <a:rPr lang="en-US" sz="1600" b="1" dirty="0">
                <a:solidFill>
                  <a:srgbClr val="000000"/>
                </a:solidFill>
                <a:cs typeface="Arial" charset="0"/>
              </a:rPr>
              <a:t>}</a:t>
            </a:r>
            <a:r>
              <a:rPr lang="en-US" sz="1600" b="1" dirty="0">
                <a:solidFill>
                  <a:srgbClr val="C5000B"/>
                </a:solidFill>
                <a:cs typeface="Arial" charset="0"/>
              </a:rPr>
              <a:t>catch</a:t>
            </a:r>
            <a:r>
              <a:rPr lang="en-US" sz="1600" b="1" dirty="0">
                <a:solidFill>
                  <a:srgbClr val="000000"/>
                </a:solidFill>
                <a:cs typeface="Arial" charset="0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cs typeface="Arial" charset="0"/>
              </a:rPr>
              <a:t>NullPointerException</a:t>
            </a:r>
            <a:r>
              <a:rPr lang="en-US" sz="1600" b="1" dirty="0">
                <a:solidFill>
                  <a:srgbClr val="000000"/>
                </a:solidFill>
                <a:cs typeface="Arial" charset="0"/>
              </a:rPr>
              <a:t> e){</a:t>
            </a:r>
          </a:p>
          <a:p>
            <a:pPr algn="just">
              <a:buClrTx/>
              <a:buFontTx/>
              <a:buNone/>
            </a:pPr>
            <a:endParaRPr lang="en-US" sz="1600" b="1" dirty="0">
              <a:solidFill>
                <a:srgbClr val="000000"/>
              </a:solidFill>
              <a:cs typeface="Arial" charset="0"/>
            </a:endParaRPr>
          </a:p>
          <a:p>
            <a:pPr algn="just">
              <a:buClrTx/>
              <a:buFontTx/>
              <a:buNone/>
            </a:pPr>
            <a:r>
              <a:rPr lang="en-US" sz="1600" b="1" dirty="0">
                <a:solidFill>
                  <a:srgbClr val="000000"/>
                </a:solidFill>
                <a:cs typeface="Arial" charset="0"/>
              </a:rPr>
              <a:t>//</a:t>
            </a:r>
            <a:r>
              <a:rPr lang="en-US" sz="1600" b="1" dirty="0" err="1">
                <a:solidFill>
                  <a:srgbClr val="000000"/>
                </a:solidFill>
                <a:cs typeface="Arial" charset="0"/>
              </a:rPr>
              <a:t>sentencias</a:t>
            </a:r>
            <a:r>
              <a:rPr lang="en-US" sz="1600" b="1" dirty="0">
                <a:solidFill>
                  <a:srgbClr val="000000"/>
                </a:solidFill>
                <a:cs typeface="Arial" charset="0"/>
              </a:rPr>
              <a:t> de error</a:t>
            </a:r>
          </a:p>
          <a:p>
            <a:pPr algn="just">
              <a:buClrTx/>
              <a:buFontTx/>
              <a:buNone/>
            </a:pPr>
            <a:endParaRPr lang="en-US" sz="1600" b="1" dirty="0">
              <a:solidFill>
                <a:srgbClr val="000000"/>
              </a:solidFill>
              <a:cs typeface="Arial" charset="0"/>
            </a:endParaRPr>
          </a:p>
          <a:p>
            <a:pPr algn="just">
              <a:buClrTx/>
              <a:buFontTx/>
              <a:buNone/>
            </a:pPr>
            <a:r>
              <a:rPr lang="en-US" sz="1600" b="1" dirty="0">
                <a:solidFill>
                  <a:srgbClr val="000000"/>
                </a:solidFill>
                <a:cs typeface="Arial" charset="0"/>
              </a:rPr>
              <a:t>}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4988F56C-404F-4D27-8AE4-CC2B9EA58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1195" y="2383274"/>
            <a:ext cx="3629609" cy="3718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7640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9pPr>
          </a:lstStyle>
          <a:p>
            <a:pPr algn="just">
              <a:buClrTx/>
              <a:buFontTx/>
              <a:buNone/>
            </a:pPr>
            <a:r>
              <a:rPr lang="en-US" sz="1600" b="1" dirty="0">
                <a:solidFill>
                  <a:srgbClr val="C5000B"/>
                </a:solidFill>
                <a:cs typeface="Arial" charset="0"/>
              </a:rPr>
              <a:t>try</a:t>
            </a:r>
            <a:r>
              <a:rPr lang="en-US" sz="1600" b="1" dirty="0">
                <a:solidFill>
                  <a:srgbClr val="000000"/>
                </a:solidFill>
                <a:cs typeface="Arial" charset="0"/>
              </a:rPr>
              <a:t>{</a:t>
            </a:r>
          </a:p>
          <a:p>
            <a:pPr algn="just">
              <a:buClrTx/>
              <a:buFontTx/>
              <a:buNone/>
            </a:pPr>
            <a:endParaRPr lang="en-US" sz="1600" b="1" dirty="0">
              <a:solidFill>
                <a:srgbClr val="000000"/>
              </a:solidFill>
              <a:cs typeface="Arial" charset="0"/>
            </a:endParaRPr>
          </a:p>
          <a:p>
            <a:pPr algn="just">
              <a:buClrTx/>
              <a:buFontTx/>
              <a:buNone/>
            </a:pPr>
            <a:r>
              <a:rPr lang="en-US" sz="1600" b="1" dirty="0">
                <a:solidFill>
                  <a:srgbClr val="000000"/>
                </a:solidFill>
                <a:cs typeface="Arial" charset="0"/>
              </a:rPr>
              <a:t>//</a:t>
            </a:r>
            <a:r>
              <a:rPr lang="en-US" sz="1600" b="1" dirty="0" err="1">
                <a:solidFill>
                  <a:srgbClr val="000000"/>
                </a:solidFill>
                <a:cs typeface="Arial" charset="0"/>
              </a:rPr>
              <a:t>sentencias</a:t>
            </a:r>
            <a:r>
              <a:rPr lang="en-US" sz="1600" b="1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cs typeface="Arial" charset="0"/>
              </a:rPr>
              <a:t>vigiladas</a:t>
            </a:r>
            <a:endParaRPr lang="en-US" sz="1600" b="1" dirty="0">
              <a:solidFill>
                <a:srgbClr val="000000"/>
              </a:solidFill>
              <a:cs typeface="Arial" charset="0"/>
            </a:endParaRPr>
          </a:p>
          <a:p>
            <a:pPr algn="just">
              <a:buClrTx/>
              <a:buFontTx/>
              <a:buNone/>
            </a:pPr>
            <a:endParaRPr lang="en-US" sz="1600" b="1" dirty="0">
              <a:solidFill>
                <a:srgbClr val="000000"/>
              </a:solidFill>
              <a:cs typeface="Arial" charset="0"/>
            </a:endParaRPr>
          </a:p>
          <a:p>
            <a:pPr algn="just">
              <a:buClrTx/>
              <a:buFontTx/>
              <a:buNone/>
            </a:pPr>
            <a:r>
              <a:rPr lang="en-US" sz="1600" b="1" dirty="0">
                <a:solidFill>
                  <a:srgbClr val="000000"/>
                </a:solidFill>
                <a:cs typeface="Arial" charset="0"/>
              </a:rPr>
              <a:t>}</a:t>
            </a:r>
            <a:r>
              <a:rPr lang="en-US" sz="1600" b="1" dirty="0">
                <a:solidFill>
                  <a:srgbClr val="C5000B"/>
                </a:solidFill>
                <a:cs typeface="Arial" charset="0"/>
              </a:rPr>
              <a:t>catch</a:t>
            </a:r>
            <a:r>
              <a:rPr lang="en-US" sz="1600" b="1" dirty="0">
                <a:solidFill>
                  <a:srgbClr val="000000"/>
                </a:solidFill>
                <a:cs typeface="Arial" charset="0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cs typeface="Arial" charset="0"/>
              </a:rPr>
              <a:t>NullPointerException</a:t>
            </a:r>
            <a:r>
              <a:rPr lang="en-US" sz="1600" b="1" dirty="0">
                <a:solidFill>
                  <a:srgbClr val="000000"/>
                </a:solidFill>
                <a:cs typeface="Arial" charset="0"/>
              </a:rPr>
              <a:t> e){</a:t>
            </a:r>
          </a:p>
          <a:p>
            <a:pPr algn="just">
              <a:buClrTx/>
              <a:buFontTx/>
              <a:buNone/>
            </a:pPr>
            <a:endParaRPr lang="en-US" sz="1600" b="1" dirty="0">
              <a:solidFill>
                <a:srgbClr val="000000"/>
              </a:solidFill>
              <a:cs typeface="Arial" charset="0"/>
            </a:endParaRPr>
          </a:p>
          <a:p>
            <a:pPr algn="just">
              <a:buClrTx/>
              <a:buFontTx/>
              <a:buNone/>
            </a:pPr>
            <a:r>
              <a:rPr lang="en-US" sz="1600" b="1" dirty="0">
                <a:solidFill>
                  <a:srgbClr val="000000"/>
                </a:solidFill>
                <a:cs typeface="Arial" charset="0"/>
              </a:rPr>
              <a:t>//</a:t>
            </a:r>
            <a:r>
              <a:rPr lang="en-US" sz="1600" b="1" dirty="0" err="1">
                <a:solidFill>
                  <a:srgbClr val="000000"/>
                </a:solidFill>
                <a:cs typeface="Arial" charset="0"/>
              </a:rPr>
              <a:t>sentencias</a:t>
            </a:r>
            <a:r>
              <a:rPr lang="en-US" sz="1600" b="1" dirty="0">
                <a:solidFill>
                  <a:srgbClr val="000000"/>
                </a:solidFill>
                <a:cs typeface="Arial" charset="0"/>
              </a:rPr>
              <a:t> de error</a:t>
            </a:r>
          </a:p>
          <a:p>
            <a:pPr algn="just">
              <a:buClrTx/>
              <a:buFontTx/>
              <a:buNone/>
            </a:pPr>
            <a:endParaRPr lang="en-US" sz="1600" b="1" dirty="0">
              <a:solidFill>
                <a:srgbClr val="000000"/>
              </a:solidFill>
              <a:cs typeface="Arial" charset="0"/>
            </a:endParaRPr>
          </a:p>
          <a:p>
            <a:pPr algn="just">
              <a:buClrTx/>
              <a:buFontTx/>
              <a:buNone/>
            </a:pPr>
            <a:r>
              <a:rPr lang="en-US" sz="1600" b="1" dirty="0">
                <a:solidFill>
                  <a:srgbClr val="000000"/>
                </a:solidFill>
                <a:cs typeface="Arial" charset="0"/>
              </a:rPr>
              <a:t>}</a:t>
            </a:r>
            <a:r>
              <a:rPr lang="en-US" sz="1600" b="1" dirty="0">
                <a:solidFill>
                  <a:srgbClr val="C5000B"/>
                </a:solidFill>
                <a:cs typeface="Arial" charset="0"/>
              </a:rPr>
              <a:t>catch</a:t>
            </a:r>
            <a:r>
              <a:rPr lang="en-US" sz="1600" b="1" dirty="0">
                <a:solidFill>
                  <a:srgbClr val="000000"/>
                </a:solidFill>
                <a:cs typeface="Arial" charset="0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cs typeface="Arial" charset="0"/>
              </a:rPr>
              <a:t>NumericFormatException</a:t>
            </a:r>
            <a:r>
              <a:rPr lang="en-US" sz="1600" b="1" dirty="0">
                <a:solidFill>
                  <a:srgbClr val="000000"/>
                </a:solidFill>
                <a:cs typeface="Arial" charset="0"/>
              </a:rPr>
              <a:t> ex){</a:t>
            </a:r>
          </a:p>
          <a:p>
            <a:pPr algn="just">
              <a:buClrTx/>
              <a:buFontTx/>
              <a:buNone/>
            </a:pPr>
            <a:endParaRPr lang="en-US" sz="1600" b="1" dirty="0">
              <a:solidFill>
                <a:srgbClr val="000000"/>
              </a:solidFill>
              <a:cs typeface="Arial" charset="0"/>
            </a:endParaRPr>
          </a:p>
          <a:p>
            <a:pPr algn="just">
              <a:buClrTx/>
              <a:buFontTx/>
              <a:buNone/>
            </a:pPr>
            <a:r>
              <a:rPr lang="en-US" sz="1600" b="1" dirty="0">
                <a:solidFill>
                  <a:srgbClr val="000000"/>
                </a:solidFill>
                <a:cs typeface="Arial" charset="0"/>
              </a:rPr>
              <a:t>//</a:t>
            </a:r>
            <a:r>
              <a:rPr lang="en-US" sz="1600" b="1" dirty="0" err="1">
                <a:solidFill>
                  <a:srgbClr val="000000"/>
                </a:solidFill>
                <a:cs typeface="Arial" charset="0"/>
              </a:rPr>
              <a:t>sentencias</a:t>
            </a:r>
            <a:r>
              <a:rPr lang="en-US" sz="1600" b="1" dirty="0">
                <a:solidFill>
                  <a:srgbClr val="000000"/>
                </a:solidFill>
                <a:cs typeface="Arial" charset="0"/>
              </a:rPr>
              <a:t> de error</a:t>
            </a:r>
          </a:p>
          <a:p>
            <a:pPr algn="just">
              <a:buClrTx/>
              <a:buFontTx/>
              <a:buNone/>
            </a:pPr>
            <a:endParaRPr lang="en-US" sz="1600" b="1" dirty="0">
              <a:solidFill>
                <a:srgbClr val="000000"/>
              </a:solidFill>
              <a:cs typeface="Arial" charset="0"/>
            </a:endParaRPr>
          </a:p>
          <a:p>
            <a:pPr algn="just">
              <a:buClrTx/>
              <a:buFontTx/>
              <a:buNone/>
            </a:pPr>
            <a:r>
              <a:rPr lang="en-US" sz="1600" b="1" dirty="0">
                <a:solidFill>
                  <a:srgbClr val="000000"/>
                </a:solidFill>
                <a:cs typeface="Arial" charset="0"/>
              </a:rPr>
              <a:t>}</a:t>
            </a:r>
          </a:p>
          <a:p>
            <a:pPr algn="just">
              <a:buClrTx/>
              <a:buFontTx/>
              <a:buNone/>
            </a:pPr>
            <a:endParaRPr lang="en-US" sz="1600" b="1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DA67AC1C-0326-4EA0-8DFA-6B157AF5A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2393" y="1903446"/>
            <a:ext cx="3144415" cy="3718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7640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9pPr>
          </a:lstStyle>
          <a:p>
            <a:pPr algn="just">
              <a:buClrTx/>
              <a:buFontTx/>
              <a:buNone/>
            </a:pPr>
            <a:r>
              <a:rPr lang="en-US" sz="1600" b="1" dirty="0">
                <a:solidFill>
                  <a:srgbClr val="C5000B"/>
                </a:solidFill>
                <a:cs typeface="Arial" charset="0"/>
              </a:rPr>
              <a:t>try</a:t>
            </a:r>
            <a:r>
              <a:rPr lang="en-US" sz="1600" b="1" dirty="0">
                <a:solidFill>
                  <a:srgbClr val="000000"/>
                </a:solidFill>
                <a:cs typeface="Arial" charset="0"/>
              </a:rPr>
              <a:t>{</a:t>
            </a:r>
          </a:p>
          <a:p>
            <a:pPr algn="just">
              <a:buClrTx/>
              <a:buFontTx/>
              <a:buNone/>
            </a:pPr>
            <a:endParaRPr lang="en-US" sz="1600" b="1" dirty="0">
              <a:solidFill>
                <a:srgbClr val="000000"/>
              </a:solidFill>
              <a:cs typeface="Arial" charset="0"/>
            </a:endParaRPr>
          </a:p>
          <a:p>
            <a:pPr algn="just">
              <a:buClrTx/>
              <a:buFontTx/>
              <a:buNone/>
            </a:pPr>
            <a:r>
              <a:rPr lang="en-US" sz="1600" b="1" dirty="0">
                <a:solidFill>
                  <a:srgbClr val="000000"/>
                </a:solidFill>
                <a:cs typeface="Arial" charset="0"/>
              </a:rPr>
              <a:t>//</a:t>
            </a:r>
            <a:r>
              <a:rPr lang="en-US" sz="1600" b="1" dirty="0" err="1">
                <a:solidFill>
                  <a:srgbClr val="000000"/>
                </a:solidFill>
                <a:cs typeface="Arial" charset="0"/>
              </a:rPr>
              <a:t>sentencias</a:t>
            </a:r>
            <a:r>
              <a:rPr lang="en-US" sz="1600" b="1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cs typeface="Arial" charset="0"/>
              </a:rPr>
              <a:t>vigiladas</a:t>
            </a:r>
            <a:endParaRPr lang="en-US" sz="1600" b="1" dirty="0">
              <a:solidFill>
                <a:srgbClr val="000000"/>
              </a:solidFill>
              <a:cs typeface="Arial" charset="0"/>
            </a:endParaRPr>
          </a:p>
          <a:p>
            <a:pPr algn="just">
              <a:buClrTx/>
              <a:buFontTx/>
              <a:buNone/>
            </a:pPr>
            <a:endParaRPr lang="en-US" sz="1600" b="1" dirty="0">
              <a:solidFill>
                <a:srgbClr val="000000"/>
              </a:solidFill>
              <a:cs typeface="Arial" charset="0"/>
            </a:endParaRPr>
          </a:p>
          <a:p>
            <a:pPr>
              <a:buClrTx/>
              <a:buFontTx/>
              <a:buNone/>
            </a:pPr>
            <a:r>
              <a:rPr lang="en-US" sz="1600" b="1" dirty="0">
                <a:solidFill>
                  <a:srgbClr val="000000"/>
                </a:solidFill>
                <a:cs typeface="Arial" charset="0"/>
              </a:rPr>
              <a:t>}</a:t>
            </a:r>
            <a:r>
              <a:rPr lang="en-US" sz="1600" b="1" dirty="0">
                <a:solidFill>
                  <a:srgbClr val="C5000B"/>
                </a:solidFill>
                <a:cs typeface="Arial" charset="0"/>
              </a:rPr>
              <a:t>catch</a:t>
            </a:r>
            <a:r>
              <a:rPr lang="en-US" sz="1600" b="1" dirty="0">
                <a:solidFill>
                  <a:srgbClr val="000000"/>
                </a:solidFill>
                <a:cs typeface="Arial" charset="0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cs typeface="Arial" charset="0"/>
              </a:rPr>
              <a:t>NullPointerException</a:t>
            </a:r>
            <a:r>
              <a:rPr lang="en-US" sz="1600" b="1" dirty="0">
                <a:solidFill>
                  <a:srgbClr val="000000"/>
                </a:solidFill>
                <a:cs typeface="Arial" charset="0"/>
              </a:rPr>
              <a:t> | </a:t>
            </a:r>
            <a:r>
              <a:rPr lang="en-US" sz="1600" b="1" dirty="0" err="1">
                <a:solidFill>
                  <a:srgbClr val="000000"/>
                </a:solidFill>
                <a:cs typeface="Arial" charset="0"/>
              </a:rPr>
              <a:t>NumericFormatException</a:t>
            </a:r>
            <a:r>
              <a:rPr lang="en-US" sz="1600" b="1" dirty="0">
                <a:solidFill>
                  <a:srgbClr val="000000"/>
                </a:solidFill>
                <a:cs typeface="Arial" charset="0"/>
              </a:rPr>
              <a:t> e){</a:t>
            </a:r>
          </a:p>
          <a:p>
            <a:pPr algn="just">
              <a:buClrTx/>
              <a:buFontTx/>
              <a:buNone/>
            </a:pPr>
            <a:endParaRPr lang="en-US" sz="1600" b="1" dirty="0">
              <a:solidFill>
                <a:srgbClr val="000000"/>
              </a:solidFill>
              <a:cs typeface="Arial" charset="0"/>
            </a:endParaRPr>
          </a:p>
          <a:p>
            <a:pPr algn="just">
              <a:buClrTx/>
              <a:buFontTx/>
              <a:buNone/>
            </a:pPr>
            <a:r>
              <a:rPr lang="en-US" sz="1600" b="1" dirty="0">
                <a:solidFill>
                  <a:srgbClr val="000000"/>
                </a:solidFill>
                <a:cs typeface="Arial" charset="0"/>
              </a:rPr>
              <a:t>//</a:t>
            </a:r>
            <a:r>
              <a:rPr lang="en-US" sz="1600" b="1" dirty="0" err="1">
                <a:solidFill>
                  <a:srgbClr val="000000"/>
                </a:solidFill>
                <a:cs typeface="Arial" charset="0"/>
              </a:rPr>
              <a:t>sentencias</a:t>
            </a:r>
            <a:r>
              <a:rPr lang="en-US" sz="1600" b="1" dirty="0">
                <a:solidFill>
                  <a:srgbClr val="000000"/>
                </a:solidFill>
                <a:cs typeface="Arial" charset="0"/>
              </a:rPr>
              <a:t> de error</a:t>
            </a:r>
          </a:p>
          <a:p>
            <a:pPr algn="just">
              <a:buClrTx/>
              <a:buFontTx/>
              <a:buNone/>
            </a:pPr>
            <a:endParaRPr lang="en-US" sz="1600" b="1" dirty="0">
              <a:solidFill>
                <a:srgbClr val="000000"/>
              </a:solidFill>
              <a:cs typeface="Arial" charset="0"/>
            </a:endParaRPr>
          </a:p>
          <a:p>
            <a:pPr algn="just">
              <a:buClrTx/>
              <a:buFontTx/>
              <a:buNone/>
            </a:pPr>
            <a:r>
              <a:rPr lang="en-US" sz="1600" b="1" dirty="0">
                <a:solidFill>
                  <a:srgbClr val="000000"/>
                </a:solidFill>
                <a:cs typeface="Arial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39281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2DADB5-1A7C-2840-8715-E242D56D7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093" y="185060"/>
            <a:ext cx="7997521" cy="1718386"/>
          </a:xfrm>
        </p:spPr>
        <p:txBody>
          <a:bodyPr/>
          <a:lstStyle/>
          <a:p>
            <a:r>
              <a:rPr lang="en-US" dirty="0" err="1"/>
              <a:t>Excepciones</a:t>
            </a:r>
            <a:endParaRPr lang="en-US" dirty="0"/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2594754A-0219-4578-90C9-F14E7795A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093" y="1988839"/>
            <a:ext cx="10262246" cy="2023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7640" rIns="0" bIns="0" anchor="ctr"/>
          <a:lstStyle>
            <a:defPPr>
              <a:defRPr lang="es-MX"/>
            </a:defPPr>
            <a:lvl1pPr algn="just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 b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9pPr>
          </a:lstStyle>
          <a:p>
            <a:r>
              <a:rPr lang="es-DO" sz="2000" dirty="0"/>
              <a:t>El mandato “</a:t>
            </a:r>
            <a:r>
              <a:rPr lang="es-DO" sz="2000" dirty="0" err="1"/>
              <a:t>finally</a:t>
            </a:r>
            <a:r>
              <a:rPr lang="es-DO" sz="2000" dirty="0"/>
              <a:t>” se utiliza justo después de haber atrapado las excepciones de lugar. Sirve para indicar que después del “try – catch”, no importa lo que halla sucedido, se ejecutará lo que el mandato señale. </a:t>
            </a:r>
            <a:endParaRPr lang="es-DO" b="1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2D7F27D4-DFD0-45B8-BD2E-22C400717F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093" y="3452327"/>
            <a:ext cx="4598564" cy="2374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7640" rIns="0" bIns="0" anchor="ctr"/>
          <a:lstStyle>
            <a:defPPr>
              <a:defRPr lang="es-MX"/>
            </a:defPPr>
            <a:lvl1pPr algn="just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 b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9pPr>
          </a:lstStyle>
          <a:p>
            <a:r>
              <a:rPr lang="es-DO" sz="2000" dirty="0"/>
              <a:t>Solo puede haber un solo “</a:t>
            </a:r>
            <a:r>
              <a:rPr lang="es-DO" sz="2000" dirty="0" err="1"/>
              <a:t>finally</a:t>
            </a:r>
            <a:r>
              <a:rPr lang="es-DO" sz="2000" dirty="0"/>
              <a:t>” por cada “try – catch” del programa.</a:t>
            </a:r>
          </a:p>
          <a:p>
            <a:endParaRPr lang="es-DO" b="1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47FE8261-655C-4C80-821B-6B01B6D000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0216" y="3633158"/>
            <a:ext cx="2731802" cy="2374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7640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9pPr>
          </a:lstStyle>
          <a:p>
            <a:pPr algn="just">
              <a:buClrTx/>
              <a:buFontTx/>
              <a:buNone/>
            </a:pPr>
            <a:r>
              <a:rPr lang="en-US" sz="1200" b="1" dirty="0">
                <a:solidFill>
                  <a:srgbClr val="C5000B"/>
                </a:solidFill>
                <a:cs typeface="Arial" charset="0"/>
              </a:rPr>
              <a:t>try</a:t>
            </a:r>
            <a:r>
              <a:rPr lang="en-US" sz="1200" b="1" dirty="0">
                <a:solidFill>
                  <a:srgbClr val="000000"/>
                </a:solidFill>
                <a:cs typeface="Arial" charset="0"/>
              </a:rPr>
              <a:t>{</a:t>
            </a:r>
          </a:p>
          <a:p>
            <a:pPr algn="just">
              <a:buClrTx/>
              <a:buFontTx/>
              <a:buNone/>
            </a:pPr>
            <a:endParaRPr lang="en-US" sz="1200" b="1" dirty="0">
              <a:solidFill>
                <a:srgbClr val="000000"/>
              </a:solidFill>
              <a:cs typeface="Arial" charset="0"/>
            </a:endParaRPr>
          </a:p>
          <a:p>
            <a:pPr algn="just">
              <a:buClrTx/>
              <a:buFontTx/>
              <a:buNone/>
            </a:pPr>
            <a:r>
              <a:rPr lang="en-US" sz="1200" b="1" dirty="0">
                <a:solidFill>
                  <a:srgbClr val="000000"/>
                </a:solidFill>
                <a:cs typeface="Arial" charset="0"/>
              </a:rPr>
              <a:t>//</a:t>
            </a:r>
            <a:r>
              <a:rPr lang="en-US" sz="1200" b="1" dirty="0" err="1">
                <a:solidFill>
                  <a:srgbClr val="000000"/>
                </a:solidFill>
                <a:cs typeface="Arial" charset="0"/>
              </a:rPr>
              <a:t>sentencias</a:t>
            </a:r>
            <a:r>
              <a:rPr lang="en-US" sz="1200" b="1" dirty="0">
                <a:solidFill>
                  <a:srgbClr val="000000"/>
                </a:solidFill>
                <a:cs typeface="Arial" charset="0"/>
              </a:rPr>
              <a:t> a </a:t>
            </a:r>
            <a:r>
              <a:rPr lang="en-US" sz="1200" b="1" dirty="0" err="1">
                <a:solidFill>
                  <a:srgbClr val="000000"/>
                </a:solidFill>
                <a:cs typeface="Arial" charset="0"/>
              </a:rPr>
              <a:t>ser</a:t>
            </a:r>
            <a:r>
              <a:rPr lang="en-US" sz="1200" b="1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sz="1200" b="1" dirty="0" err="1">
                <a:solidFill>
                  <a:srgbClr val="000000"/>
                </a:solidFill>
                <a:cs typeface="Arial" charset="0"/>
              </a:rPr>
              <a:t>vigiladas</a:t>
            </a:r>
            <a:endParaRPr lang="en-US" sz="1200" b="1" dirty="0">
              <a:solidFill>
                <a:srgbClr val="000000"/>
              </a:solidFill>
              <a:cs typeface="Arial" charset="0"/>
            </a:endParaRPr>
          </a:p>
          <a:p>
            <a:pPr algn="just">
              <a:buClrTx/>
              <a:buFontTx/>
              <a:buNone/>
            </a:pPr>
            <a:endParaRPr lang="en-US" sz="1200" b="1" dirty="0">
              <a:solidFill>
                <a:srgbClr val="000000"/>
              </a:solidFill>
              <a:cs typeface="Arial" charset="0"/>
            </a:endParaRPr>
          </a:p>
          <a:p>
            <a:pPr algn="just">
              <a:buClrTx/>
              <a:buFontTx/>
              <a:buNone/>
            </a:pPr>
            <a:r>
              <a:rPr lang="en-US" sz="1200" b="1" dirty="0">
                <a:solidFill>
                  <a:srgbClr val="000000"/>
                </a:solidFill>
                <a:cs typeface="Arial" charset="0"/>
              </a:rPr>
              <a:t>}</a:t>
            </a:r>
            <a:r>
              <a:rPr lang="en-US" sz="1200" b="1" dirty="0">
                <a:solidFill>
                  <a:srgbClr val="C5000B"/>
                </a:solidFill>
                <a:cs typeface="Arial" charset="0"/>
              </a:rPr>
              <a:t>catch</a:t>
            </a:r>
            <a:r>
              <a:rPr lang="en-US" sz="1200" b="1" dirty="0">
                <a:solidFill>
                  <a:srgbClr val="000000"/>
                </a:solidFill>
                <a:cs typeface="Arial" charset="0"/>
              </a:rPr>
              <a:t>(&lt;</a:t>
            </a:r>
            <a:r>
              <a:rPr lang="en-US" sz="1200" b="1" dirty="0" err="1">
                <a:solidFill>
                  <a:srgbClr val="000000"/>
                </a:solidFill>
                <a:cs typeface="Arial" charset="0"/>
              </a:rPr>
              <a:t>excepción</a:t>
            </a:r>
            <a:r>
              <a:rPr lang="en-US" sz="1200" b="1" dirty="0">
                <a:solidFill>
                  <a:srgbClr val="000000"/>
                </a:solidFill>
                <a:cs typeface="Arial" charset="0"/>
              </a:rPr>
              <a:t>&gt;){</a:t>
            </a:r>
          </a:p>
          <a:p>
            <a:pPr algn="just">
              <a:buClrTx/>
              <a:buFontTx/>
              <a:buNone/>
            </a:pPr>
            <a:endParaRPr lang="en-US" sz="1200" b="1" dirty="0">
              <a:solidFill>
                <a:srgbClr val="000000"/>
              </a:solidFill>
              <a:cs typeface="Arial" charset="0"/>
            </a:endParaRPr>
          </a:p>
          <a:p>
            <a:pPr algn="just">
              <a:buClrTx/>
              <a:buFontTx/>
              <a:buNone/>
            </a:pPr>
            <a:r>
              <a:rPr lang="en-US" sz="1200" b="1" dirty="0">
                <a:solidFill>
                  <a:srgbClr val="000000"/>
                </a:solidFill>
                <a:cs typeface="Arial" charset="0"/>
              </a:rPr>
              <a:t>//</a:t>
            </a:r>
            <a:r>
              <a:rPr lang="en-US" sz="1200" b="1" dirty="0" err="1">
                <a:solidFill>
                  <a:srgbClr val="000000"/>
                </a:solidFill>
                <a:cs typeface="Arial" charset="0"/>
              </a:rPr>
              <a:t>sentencias</a:t>
            </a:r>
            <a:r>
              <a:rPr lang="en-US" sz="1200" b="1" dirty="0">
                <a:solidFill>
                  <a:srgbClr val="000000"/>
                </a:solidFill>
                <a:cs typeface="Arial" charset="0"/>
              </a:rPr>
              <a:t> en </a:t>
            </a:r>
            <a:r>
              <a:rPr lang="en-US" sz="1200" b="1" dirty="0" err="1">
                <a:solidFill>
                  <a:srgbClr val="000000"/>
                </a:solidFill>
                <a:cs typeface="Arial" charset="0"/>
              </a:rPr>
              <a:t>caso</a:t>
            </a:r>
            <a:r>
              <a:rPr lang="en-US" sz="1200" b="1" dirty="0">
                <a:solidFill>
                  <a:srgbClr val="000000"/>
                </a:solidFill>
                <a:cs typeface="Arial" charset="0"/>
              </a:rPr>
              <a:t> de </a:t>
            </a:r>
            <a:r>
              <a:rPr lang="en-US" sz="1200" b="1" dirty="0" err="1">
                <a:solidFill>
                  <a:srgbClr val="000000"/>
                </a:solidFill>
                <a:cs typeface="Arial" charset="0"/>
              </a:rPr>
              <a:t>ocurrir</a:t>
            </a:r>
            <a:r>
              <a:rPr lang="en-US" sz="1200" b="1" dirty="0">
                <a:solidFill>
                  <a:srgbClr val="000000"/>
                </a:solidFill>
                <a:cs typeface="Arial" charset="0"/>
              </a:rPr>
              <a:t> error</a:t>
            </a:r>
          </a:p>
          <a:p>
            <a:pPr algn="just">
              <a:buClrTx/>
              <a:buFontTx/>
              <a:buNone/>
            </a:pPr>
            <a:endParaRPr lang="en-US" sz="1200" b="1" dirty="0">
              <a:solidFill>
                <a:srgbClr val="000000"/>
              </a:solidFill>
              <a:cs typeface="Arial" charset="0"/>
            </a:endParaRPr>
          </a:p>
          <a:p>
            <a:pPr algn="just">
              <a:buClrTx/>
              <a:buFontTx/>
              <a:buNone/>
            </a:pPr>
            <a:r>
              <a:rPr lang="en-US" sz="1200" b="1" dirty="0">
                <a:solidFill>
                  <a:srgbClr val="000000"/>
                </a:solidFill>
                <a:cs typeface="Arial" charset="0"/>
              </a:rPr>
              <a:t>}finally{</a:t>
            </a:r>
          </a:p>
          <a:p>
            <a:pPr algn="just">
              <a:buClrTx/>
              <a:buFontTx/>
              <a:buNone/>
            </a:pPr>
            <a:endParaRPr lang="en-US" sz="1200" b="1" dirty="0">
              <a:solidFill>
                <a:srgbClr val="000000"/>
              </a:solidFill>
              <a:cs typeface="Arial" charset="0"/>
            </a:endParaRPr>
          </a:p>
          <a:p>
            <a:pPr algn="just">
              <a:buClrTx/>
              <a:buFontTx/>
              <a:buNone/>
            </a:pPr>
            <a:r>
              <a:rPr lang="en-US" sz="1200" b="1" dirty="0">
                <a:solidFill>
                  <a:srgbClr val="000000"/>
                </a:solidFill>
                <a:cs typeface="Arial" charset="0"/>
              </a:rPr>
              <a:t>//</a:t>
            </a:r>
            <a:r>
              <a:rPr lang="en-US" sz="1200" b="1" dirty="0" err="1">
                <a:solidFill>
                  <a:srgbClr val="000000"/>
                </a:solidFill>
                <a:cs typeface="Arial" charset="0"/>
              </a:rPr>
              <a:t>sentencias</a:t>
            </a:r>
            <a:r>
              <a:rPr lang="en-US" sz="1200" b="1" dirty="0">
                <a:solidFill>
                  <a:srgbClr val="000000"/>
                </a:solidFill>
                <a:cs typeface="Arial" charset="0"/>
              </a:rPr>
              <a:t> de </a:t>
            </a:r>
            <a:r>
              <a:rPr lang="en-US" sz="1200" b="1" dirty="0" err="1">
                <a:solidFill>
                  <a:srgbClr val="000000"/>
                </a:solidFill>
                <a:cs typeface="Arial" charset="0"/>
              </a:rPr>
              <a:t>finalización</a:t>
            </a:r>
            <a:endParaRPr lang="en-US" sz="1200" b="1" dirty="0">
              <a:solidFill>
                <a:srgbClr val="000000"/>
              </a:solidFill>
              <a:cs typeface="Arial" charset="0"/>
            </a:endParaRPr>
          </a:p>
          <a:p>
            <a:pPr algn="just">
              <a:buClrTx/>
              <a:buFontTx/>
              <a:buNone/>
            </a:pPr>
            <a:endParaRPr lang="en-US" sz="1200" b="1" dirty="0">
              <a:solidFill>
                <a:srgbClr val="000000"/>
              </a:solidFill>
              <a:cs typeface="Arial" charset="0"/>
            </a:endParaRPr>
          </a:p>
          <a:p>
            <a:pPr algn="just">
              <a:buClrTx/>
              <a:buFontTx/>
              <a:buNone/>
            </a:pPr>
            <a:r>
              <a:rPr lang="en-US" sz="1200" b="1" dirty="0">
                <a:solidFill>
                  <a:srgbClr val="000000"/>
                </a:solidFill>
                <a:cs typeface="Arial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56134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A84B152-3496-4C52-AF08-97AFFC09D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62DADB5-1A7C-2840-8715-E242D56D7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365125"/>
            <a:ext cx="539336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Excepciones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B2ADB95-0FA3-4BD7-A8AC-89D014A8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06D60CE7-63D7-473C-B0D6-71C053D0BD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825625"/>
            <a:ext cx="5393361" cy="43513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rmAutofit/>
          </a:bodyPr>
          <a:lstStyle>
            <a:defPPr>
              <a:defRPr lang="es-MX"/>
            </a:defPPr>
            <a:lvl1pPr algn="just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 b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Según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el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lenguaje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Java,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tenemos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mecanismos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para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atrapar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excepciones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pero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¿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como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sabe Java que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ocurrió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una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excepción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 responder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esto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Java propone una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solución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personalizada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los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mandatos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throw y throws.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Estos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mandatos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ayuda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identificar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que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excepción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PODRIA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lanzar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algún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método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proceso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ejecutarse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Esto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aplica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para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operaciones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nativas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del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sistema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es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decir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llamados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métodos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ya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que las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operaciones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nativas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casteos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operaciones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matemáticas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entre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otros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son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controladas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por el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mismo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Java y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tienen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predefinido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924DBCE-E731-4B22-8181-A39C1D862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630884" cy="630884"/>
          </a:xfrm>
          <a:prstGeom prst="ellipse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CBF9756-6AC8-4C65-84DF-56FBFFA1D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0227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F0A2C2BB-D51C-4FC4-AA70-49FBB57EE1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4"/>
          <a:stretch/>
        </p:blipFill>
        <p:spPr bwMode="auto">
          <a:xfrm>
            <a:off x="7751975" y="1075239"/>
            <a:ext cx="4128603" cy="4128603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D385988-EAAF-4C27-AF8A-2BFBECAF3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621FD4-D14D-45D5-9A57-9A2DE5EA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621D332-7329-4994-8836-C429A51B7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D20F754-35A9-4508-BE3C-C59996D14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189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2DADB5-1A7C-2840-8715-E242D56D7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093" y="185060"/>
            <a:ext cx="7997521" cy="1718386"/>
          </a:xfrm>
        </p:spPr>
        <p:txBody>
          <a:bodyPr/>
          <a:lstStyle/>
          <a:p>
            <a:r>
              <a:rPr lang="en-US" dirty="0" err="1"/>
              <a:t>Excepciones</a:t>
            </a:r>
            <a:endParaRPr lang="en-US" dirty="0"/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AAB28BD7-74BC-411A-86C5-342DCD9FF1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093" y="2362267"/>
            <a:ext cx="10448858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7640" rIns="0" bIns="0" anchor="ctr"/>
          <a:lstStyle>
            <a:defPPr>
              <a:defRPr lang="es-MX"/>
            </a:defPPr>
            <a:lvl1pPr algn="just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 b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9pPr>
          </a:lstStyle>
          <a:p>
            <a:r>
              <a:rPr lang="es-DO" sz="2000" b="1" dirty="0" err="1">
                <a:solidFill>
                  <a:schemeClr val="accent1">
                    <a:lumMod val="50000"/>
                  </a:schemeClr>
                </a:solidFill>
              </a:rPr>
              <a:t>Throw</a:t>
            </a:r>
            <a:r>
              <a:rPr lang="es-DO" sz="2000" dirty="0"/>
              <a:t> se indica cuando se quiere especificar que se debe lanzar una excepción: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A96A2F4D-2FD7-413E-A1C0-EBA9A41BD8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6127" y="3251945"/>
            <a:ext cx="5716845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7640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9pPr>
          </a:lstStyle>
          <a:p>
            <a:pPr algn="just">
              <a:buClrTx/>
              <a:buFontTx/>
              <a:buNone/>
            </a:pPr>
            <a:r>
              <a:rPr lang="es-DO" b="1" dirty="0" err="1">
                <a:solidFill>
                  <a:srgbClr val="C5000B"/>
                </a:solidFill>
                <a:cs typeface="Arial" charset="0"/>
              </a:rPr>
              <a:t>throw</a:t>
            </a:r>
            <a:r>
              <a:rPr lang="es-DO" b="1" dirty="0">
                <a:solidFill>
                  <a:srgbClr val="000000"/>
                </a:solidFill>
                <a:cs typeface="Arial" charset="0"/>
              </a:rPr>
              <a:t> new </a:t>
            </a:r>
            <a:r>
              <a:rPr lang="es-DO" b="1" dirty="0" err="1">
                <a:solidFill>
                  <a:srgbClr val="000000"/>
                </a:solidFill>
                <a:cs typeface="Arial" charset="0"/>
              </a:rPr>
              <a:t>Exception</a:t>
            </a:r>
            <a:r>
              <a:rPr lang="es-DO" b="1" dirty="0">
                <a:solidFill>
                  <a:srgbClr val="000000"/>
                </a:solidFill>
                <a:cs typeface="Arial" charset="0"/>
              </a:rPr>
              <a:t>(“Ha ocurrido una Excepción”);</a:t>
            </a: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E745E078-F558-428F-A642-95836F67B1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092" y="4090459"/>
            <a:ext cx="10448857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7640" rIns="0" bIns="0" anchor="ctr"/>
          <a:lstStyle>
            <a:defPPr>
              <a:defRPr lang="es-MX"/>
            </a:defPPr>
            <a:lvl1pPr algn="just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 b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9pPr>
          </a:lstStyle>
          <a:p>
            <a:r>
              <a:rPr lang="es-DO" sz="2000" b="1" dirty="0" err="1">
                <a:solidFill>
                  <a:schemeClr val="accent1">
                    <a:lumMod val="50000"/>
                  </a:schemeClr>
                </a:solidFill>
              </a:rPr>
              <a:t>Throws</a:t>
            </a:r>
            <a:r>
              <a:rPr lang="es-DO" sz="2000" dirty="0"/>
              <a:t> se indica que excepción se podría lanzar en caso de que un método presente algún inconveniente:</a:t>
            </a: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460ED25D-E813-4FE8-9ADC-9FE084A040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6023" y="4954555"/>
            <a:ext cx="6939954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7640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charset="0"/>
                <a:ea typeface="Microsoft YaHei" charset="-122"/>
              </a:defRPr>
            </a:lvl9pPr>
          </a:lstStyle>
          <a:p>
            <a:pPr algn="just">
              <a:buClrTx/>
              <a:buFontTx/>
              <a:buNone/>
            </a:pPr>
            <a:r>
              <a:rPr lang="es-DO" b="1" dirty="0" err="1">
                <a:solidFill>
                  <a:srgbClr val="000000"/>
                </a:solidFill>
                <a:cs typeface="Arial" charset="0"/>
              </a:rPr>
              <a:t>public</a:t>
            </a:r>
            <a:r>
              <a:rPr lang="es-DO" b="1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s-DO" b="1" dirty="0" err="1">
                <a:solidFill>
                  <a:srgbClr val="000000"/>
                </a:solidFill>
                <a:cs typeface="Arial" charset="0"/>
              </a:rPr>
              <a:t>String</a:t>
            </a:r>
            <a:r>
              <a:rPr lang="es-DO" b="1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s-DO" b="1" dirty="0" err="1">
                <a:solidFill>
                  <a:srgbClr val="000000"/>
                </a:solidFill>
                <a:cs typeface="Arial" charset="0"/>
              </a:rPr>
              <a:t>imprimirNombre</a:t>
            </a:r>
            <a:r>
              <a:rPr lang="es-DO" b="1" dirty="0">
                <a:solidFill>
                  <a:srgbClr val="000000"/>
                </a:solidFill>
                <a:cs typeface="Arial" charset="0"/>
              </a:rPr>
              <a:t>() </a:t>
            </a:r>
            <a:r>
              <a:rPr lang="es-DO" b="1" dirty="0" err="1">
                <a:solidFill>
                  <a:srgbClr val="C5000B"/>
                </a:solidFill>
                <a:cs typeface="Arial" charset="0"/>
              </a:rPr>
              <a:t>throws</a:t>
            </a:r>
            <a:r>
              <a:rPr lang="es-DO" b="1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s-DO" b="1" dirty="0" err="1">
                <a:solidFill>
                  <a:srgbClr val="000000"/>
                </a:solidFill>
                <a:cs typeface="Arial" charset="0"/>
              </a:rPr>
              <a:t>NullPointerExcepcion</a:t>
            </a:r>
            <a:r>
              <a:rPr lang="es-DO" b="1" dirty="0">
                <a:solidFill>
                  <a:srgbClr val="000000"/>
                </a:solidFill>
                <a:cs typeface="Arial" charset="0"/>
              </a:rPr>
              <a:t> {}</a:t>
            </a:r>
          </a:p>
        </p:txBody>
      </p:sp>
    </p:spTree>
    <p:extLst>
      <p:ext uri="{BB962C8B-B14F-4D97-AF65-F5344CB8AC3E}">
        <p14:creationId xmlns:p14="http://schemas.microsoft.com/office/powerpoint/2010/main" val="3249097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708F5BD837BC4A89E2529A879F0C73" ma:contentTypeVersion="2" ma:contentTypeDescription="Create a new document." ma:contentTypeScope="" ma:versionID="f63a7b406946430f0a66dd2c2e7e326b">
  <xsd:schema xmlns:xsd="http://www.w3.org/2001/XMLSchema" xmlns:xs="http://www.w3.org/2001/XMLSchema" xmlns:p="http://schemas.microsoft.com/office/2006/metadata/properties" xmlns:ns2="9bde43a9-8c66-48cb-8f64-af0f11e05ed0" targetNamespace="http://schemas.microsoft.com/office/2006/metadata/properties" ma:root="true" ma:fieldsID="c2a0431caea1d2e64200c8e04bf6f504" ns2:_="">
    <xsd:import namespace="9bde43a9-8c66-48cb-8f64-af0f11e05e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de43a9-8c66-48cb-8f64-af0f11e05e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6BFFC05-B2F6-4CED-BE65-F75B1EB7AD7B}">
  <ds:schemaRefs>
    <ds:schemaRef ds:uri="http://www.w3.org/XML/1998/namespace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3DE16ED-BC41-41C8-A005-0794F3D0D974}"/>
</file>

<file path=customXml/itemProps3.xml><?xml version="1.0" encoding="utf-8"?>
<ds:datastoreItem xmlns:ds="http://schemas.openxmlformats.org/officeDocument/2006/customXml" ds:itemID="{79831B46-6CD1-40D2-9FB5-3E58559F90A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647</Words>
  <Application>Microsoft Office PowerPoint</Application>
  <PresentationFormat>Widescreen</PresentationFormat>
  <Paragraphs>91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Graphik</vt:lpstr>
      <vt:lpstr>GT Sectra Fine</vt:lpstr>
      <vt:lpstr>GT Sectra Fine Bk</vt:lpstr>
      <vt:lpstr>Rockwell</vt:lpstr>
      <vt:lpstr>System Font</vt:lpstr>
      <vt:lpstr>Office Theme</vt:lpstr>
      <vt:lpstr>Java</vt:lpstr>
      <vt:lpstr>Excepciones</vt:lpstr>
      <vt:lpstr>Excepciones</vt:lpstr>
      <vt:lpstr>Excepciones</vt:lpstr>
      <vt:lpstr>Excepciones</vt:lpstr>
      <vt:lpstr>Excepciones</vt:lpstr>
      <vt:lpstr>Excepciones</vt:lpstr>
      <vt:lpstr>Excepciones</vt:lpstr>
      <vt:lpstr>Excepciones</vt:lpstr>
      <vt:lpstr>¿Preguntas?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</dc:title>
  <dc:creator>Prieto Villar, José M.</dc:creator>
  <cp:lastModifiedBy>Prieto Villar, José M.</cp:lastModifiedBy>
  <cp:revision>1</cp:revision>
  <dcterms:created xsi:type="dcterms:W3CDTF">2021-03-17T00:24:30Z</dcterms:created>
  <dcterms:modified xsi:type="dcterms:W3CDTF">2021-03-24T07:46:02Z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0x01010026708F5BD837BC4A89E2529A879F0C73</vt:lpwstr>
  </property>
</Properties>
</file>